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76" r:id="rId2"/>
    <p:sldId id="377" r:id="rId3"/>
    <p:sldId id="307" r:id="rId4"/>
    <p:sldId id="383" r:id="rId5"/>
    <p:sldId id="320" r:id="rId6"/>
    <p:sldId id="321" r:id="rId7"/>
    <p:sldId id="347" r:id="rId8"/>
    <p:sldId id="346" r:id="rId9"/>
    <p:sldId id="323" r:id="rId10"/>
    <p:sldId id="382" r:id="rId11"/>
    <p:sldId id="380" r:id="rId12"/>
    <p:sldId id="324" r:id="rId13"/>
    <p:sldId id="381" r:id="rId14"/>
    <p:sldId id="349" r:id="rId15"/>
    <p:sldId id="308" r:id="rId16"/>
    <p:sldId id="326" r:id="rId17"/>
    <p:sldId id="327" r:id="rId18"/>
    <p:sldId id="384" r:id="rId19"/>
    <p:sldId id="309" r:id="rId20"/>
    <p:sldId id="317" r:id="rId21"/>
    <p:sldId id="318" r:id="rId22"/>
    <p:sldId id="322" r:id="rId23"/>
    <p:sldId id="319" r:id="rId24"/>
    <p:sldId id="390" r:id="rId25"/>
    <p:sldId id="391" r:id="rId26"/>
    <p:sldId id="392" r:id="rId27"/>
    <p:sldId id="393" r:id="rId28"/>
    <p:sldId id="385" r:id="rId29"/>
    <p:sldId id="328" r:id="rId30"/>
    <p:sldId id="329" r:id="rId31"/>
    <p:sldId id="330" r:id="rId32"/>
    <p:sldId id="310" r:id="rId33"/>
    <p:sldId id="313" r:id="rId34"/>
    <p:sldId id="314" r:id="rId35"/>
    <p:sldId id="315" r:id="rId36"/>
    <p:sldId id="388" r:id="rId37"/>
    <p:sldId id="387" r:id="rId38"/>
    <p:sldId id="316" r:id="rId39"/>
    <p:sldId id="331" r:id="rId40"/>
    <p:sldId id="332" r:id="rId41"/>
    <p:sldId id="312" r:id="rId42"/>
    <p:sldId id="337" r:id="rId43"/>
    <p:sldId id="336" r:id="rId44"/>
    <p:sldId id="333" r:id="rId45"/>
    <p:sldId id="334" r:id="rId46"/>
    <p:sldId id="389" r:id="rId47"/>
    <p:sldId id="335" r:id="rId48"/>
    <p:sldId id="311" r:id="rId49"/>
    <p:sldId id="338" r:id="rId50"/>
    <p:sldId id="339" r:id="rId51"/>
    <p:sldId id="341" r:id="rId52"/>
    <p:sldId id="340" r:id="rId53"/>
    <p:sldId id="342" r:id="rId54"/>
    <p:sldId id="343" r:id="rId55"/>
    <p:sldId id="344" r:id="rId56"/>
    <p:sldId id="345" r:id="rId57"/>
    <p:sldId id="378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DD5C81-32AC-4FB1-8123-8DCA0CAD1267}" v="10" dt="2025-03-11T04:32:34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3" autoAdjust="0"/>
    <p:restoredTop sz="95847" autoAdjust="0"/>
  </p:normalViewPr>
  <p:slideViewPr>
    <p:cSldViewPr snapToGrid="0">
      <p:cViewPr varScale="1">
        <p:scale>
          <a:sx n="97" d="100"/>
          <a:sy n="97" d="100"/>
        </p:scale>
        <p:origin x="1113" y="54"/>
      </p:cViewPr>
      <p:guideLst/>
    </p:cSldViewPr>
  </p:slideViewPr>
  <p:outlineViewPr>
    <p:cViewPr>
      <p:scale>
        <a:sx n="33" d="100"/>
        <a:sy n="33" d="100"/>
      </p:scale>
      <p:origin x="0" y="-424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Luke" userId="69b7a984b809f2c0" providerId="LiveId" clId="{9A92BB43-7848-4A28-A00F-09F0C45B0EE6}"/>
    <pc:docChg chg="custSel modSld">
      <pc:chgData name="Wang Luke" userId="69b7a984b809f2c0" providerId="LiveId" clId="{9A92BB43-7848-4A28-A00F-09F0C45B0EE6}" dt="2020-12-20T06:36:25.615" v="7"/>
      <pc:docMkLst>
        <pc:docMk/>
      </pc:docMkLst>
      <pc:sldChg chg="modSp mod">
        <pc:chgData name="Wang Luke" userId="69b7a984b809f2c0" providerId="LiveId" clId="{9A92BB43-7848-4A28-A00F-09F0C45B0EE6}" dt="2020-12-20T06:36:25.615" v="7"/>
        <pc:sldMkLst>
          <pc:docMk/>
          <pc:sldMk cId="4252869985" sldId="388"/>
        </pc:sldMkLst>
      </pc:sldChg>
    </pc:docChg>
  </pc:docChgLst>
  <pc:docChgLst>
    <pc:chgData name="Wang Luke" userId="69b7a984b809f2c0" providerId="LiveId" clId="{EB78D8F5-7A50-4AE6-B5F1-2862019E9331}"/>
    <pc:docChg chg="undo custSel modSld">
      <pc:chgData name="Wang Luke" userId="69b7a984b809f2c0" providerId="LiveId" clId="{EB78D8F5-7A50-4AE6-B5F1-2862019E9331}" dt="2022-10-06T09:05:54.660" v="140" actId="1076"/>
      <pc:docMkLst>
        <pc:docMk/>
      </pc:docMkLst>
      <pc:sldChg chg="modSp mod">
        <pc:chgData name="Wang Luke" userId="69b7a984b809f2c0" providerId="LiveId" clId="{EB78D8F5-7A50-4AE6-B5F1-2862019E9331}" dt="2022-10-06T09:05:54.660" v="140" actId="1076"/>
        <pc:sldMkLst>
          <pc:docMk/>
          <pc:sldMk cId="801261622" sldId="312"/>
        </pc:sldMkLst>
      </pc:sldChg>
      <pc:sldChg chg="modAnim">
        <pc:chgData name="Wang Luke" userId="69b7a984b809f2c0" providerId="LiveId" clId="{EB78D8F5-7A50-4AE6-B5F1-2862019E9331}" dt="2022-10-06T09:04:08.377" v="134"/>
        <pc:sldMkLst>
          <pc:docMk/>
          <pc:sldMk cId="1478293630" sldId="326"/>
        </pc:sldMkLst>
      </pc:sldChg>
      <pc:sldChg chg="addSp delSp modSp mod delAnim">
        <pc:chgData name="Wang Luke" userId="69b7a984b809f2c0" providerId="LiveId" clId="{EB78D8F5-7A50-4AE6-B5F1-2862019E9331}" dt="2022-10-06T09:01:51.566" v="133" actId="1076"/>
        <pc:sldMkLst>
          <pc:docMk/>
          <pc:sldMk cId="935078845" sldId="350"/>
        </pc:sldMkLst>
      </pc:sldChg>
      <pc:sldChg chg="modSp mod">
        <pc:chgData name="Wang Luke" userId="69b7a984b809f2c0" providerId="LiveId" clId="{EB78D8F5-7A50-4AE6-B5F1-2862019E9331}" dt="2022-10-06T09:05:16.197" v="138"/>
        <pc:sldMkLst>
          <pc:docMk/>
          <pc:sldMk cId="4252869985" sldId="388"/>
        </pc:sldMkLst>
      </pc:sldChg>
    </pc:docChg>
  </pc:docChgLst>
  <pc:docChgLst>
    <pc:chgData name="Wang Luke" userId="69b7a984b809f2c0" providerId="LiveId" clId="{A8CFDA7A-8DE7-43DF-B72B-3DABB9D9764B}"/>
    <pc:docChg chg="custSel modSld">
      <pc:chgData name="Wang Luke" userId="69b7a984b809f2c0" providerId="LiveId" clId="{A8CFDA7A-8DE7-43DF-B72B-3DABB9D9764B}" dt="2020-03-10T13:46:00.048" v="67"/>
      <pc:docMkLst>
        <pc:docMk/>
      </pc:docMkLst>
      <pc:sldChg chg="modSp modTransition">
        <pc:chgData name="Wang Luke" userId="69b7a984b809f2c0" providerId="LiveId" clId="{A8CFDA7A-8DE7-43DF-B72B-3DABB9D9764B}" dt="2020-03-10T13:46:00.047" v="65"/>
        <pc:sldMkLst>
          <pc:docMk/>
          <pc:sldMk cId="3869808211" sldId="337"/>
        </pc:sldMkLst>
      </pc:sldChg>
      <pc:sldChg chg="modTransition">
        <pc:chgData name="Wang Luke" userId="69b7a984b809f2c0" providerId="LiveId" clId="{A8CFDA7A-8DE7-43DF-B72B-3DABB9D9764B}" dt="2020-03-10T13:46:00.048" v="67"/>
        <pc:sldMkLst>
          <pc:docMk/>
          <pc:sldMk cId="166487807" sldId="338"/>
        </pc:sldMkLst>
      </pc:sldChg>
      <pc:sldChg chg="modTransition">
        <pc:chgData name="Wang Luke" userId="69b7a984b809f2c0" providerId="LiveId" clId="{A8CFDA7A-8DE7-43DF-B72B-3DABB9D9764B}" dt="2020-03-10T10:58:05.887" v="31"/>
        <pc:sldMkLst>
          <pc:docMk/>
          <pc:sldMk cId="935078845" sldId="350"/>
        </pc:sldMkLst>
      </pc:sldChg>
      <pc:sldChg chg="modSp">
        <pc:chgData name="Wang Luke" userId="69b7a984b809f2c0" providerId="LiveId" clId="{A8CFDA7A-8DE7-43DF-B72B-3DABB9D9764B}" dt="2020-03-10T13:45:59.664" v="63"/>
        <pc:sldMkLst>
          <pc:docMk/>
          <pc:sldMk cId="4252869985" sldId="388"/>
        </pc:sldMkLst>
      </pc:sldChg>
    </pc:docChg>
  </pc:docChgLst>
  <pc:docChgLst>
    <pc:chgData name="Wang Luke" userId="69b7a984b809f2c0" providerId="LiveId" clId="{866AE9A8-E0AF-4184-B2A1-1EC4D43464C9}"/>
    <pc:docChg chg="custSel modSld">
      <pc:chgData name="Wang Luke" userId="69b7a984b809f2c0" providerId="LiveId" clId="{866AE9A8-E0AF-4184-B2A1-1EC4D43464C9}" dt="2021-03-09T03:47:14.422" v="3"/>
      <pc:docMkLst>
        <pc:docMk/>
      </pc:docMkLst>
      <pc:sldChg chg="modSp mod">
        <pc:chgData name="Wang Luke" userId="69b7a984b809f2c0" providerId="LiveId" clId="{866AE9A8-E0AF-4184-B2A1-1EC4D43464C9}" dt="2021-03-09T03:47:14.422" v="3"/>
        <pc:sldMkLst>
          <pc:docMk/>
          <pc:sldMk cId="4252869985" sldId="388"/>
        </pc:sldMkLst>
      </pc:sldChg>
    </pc:docChg>
  </pc:docChgLst>
  <pc:docChgLst>
    <pc:chgData name="Luke Wang" userId="69b7a984b809f2c0" providerId="LiveId" clId="{02096BC2-F3B2-4AD0-8A25-241459F1E6CD}"/>
    <pc:docChg chg="custSel delSld modSld">
      <pc:chgData name="Luke Wang" userId="69b7a984b809f2c0" providerId="LiveId" clId="{02096BC2-F3B2-4AD0-8A25-241459F1E6CD}" dt="2023-10-19T08:23:52.387" v="5"/>
      <pc:docMkLst>
        <pc:docMk/>
      </pc:docMkLst>
      <pc:sldChg chg="delSp mod">
        <pc:chgData name="Luke Wang" userId="69b7a984b809f2c0" providerId="LiveId" clId="{02096BC2-F3B2-4AD0-8A25-241459F1E6CD}" dt="2023-10-19T08:23:39.477" v="1" actId="478"/>
        <pc:sldMkLst>
          <pc:docMk/>
          <pc:sldMk cId="1289015577" sldId="325"/>
        </pc:sldMkLst>
      </pc:sldChg>
      <pc:sldChg chg="del">
        <pc:chgData name="Luke Wang" userId="69b7a984b809f2c0" providerId="LiveId" clId="{02096BC2-F3B2-4AD0-8A25-241459F1E6CD}" dt="2023-10-19T08:22:48.227" v="0" actId="47"/>
        <pc:sldMkLst>
          <pc:docMk/>
          <pc:sldMk cId="935078845" sldId="350"/>
        </pc:sldMkLst>
      </pc:sldChg>
      <pc:sldChg chg="modSp mod">
        <pc:chgData name="Luke Wang" userId="69b7a984b809f2c0" providerId="LiveId" clId="{02096BC2-F3B2-4AD0-8A25-241459F1E6CD}" dt="2023-10-19T08:23:52.387" v="5"/>
        <pc:sldMkLst>
          <pc:docMk/>
          <pc:sldMk cId="4252869985" sldId="388"/>
        </pc:sldMkLst>
      </pc:sldChg>
    </pc:docChg>
  </pc:docChgLst>
  <pc:docChgLst>
    <pc:chgData name="Wang Luke" userId="69b7a984b809f2c0" providerId="LiveId" clId="{809C9911-FDC1-4D07-AD4A-D2D25D0C991C}"/>
    <pc:docChg chg="undo custSel modSld">
      <pc:chgData name="Wang Luke" userId="69b7a984b809f2c0" providerId="LiveId" clId="{809C9911-FDC1-4D07-AD4A-D2D25D0C991C}" dt="2020-10-06T06:49:17.019" v="166"/>
      <pc:docMkLst>
        <pc:docMk/>
      </pc:docMkLst>
      <pc:sldChg chg="modSp mod">
        <pc:chgData name="Wang Luke" userId="69b7a984b809f2c0" providerId="LiveId" clId="{809C9911-FDC1-4D07-AD4A-D2D25D0C991C}" dt="2020-10-06T06:48:38.303" v="158" actId="27636"/>
        <pc:sldMkLst>
          <pc:docMk/>
          <pc:sldMk cId="1163056624" sldId="318"/>
        </pc:sldMkLst>
      </pc:sldChg>
      <pc:sldChg chg="modSp mod">
        <pc:chgData name="Wang Luke" userId="69b7a984b809f2c0" providerId="LiveId" clId="{809C9911-FDC1-4D07-AD4A-D2D25D0C991C}" dt="2020-10-06T06:47:39.946" v="152" actId="20577"/>
        <pc:sldMkLst>
          <pc:docMk/>
          <pc:sldMk cId="1785829925" sldId="320"/>
        </pc:sldMkLst>
      </pc:sldChg>
      <pc:sldChg chg="addSp modSp mod modAnim">
        <pc:chgData name="Wang Luke" userId="69b7a984b809f2c0" providerId="LiveId" clId="{809C9911-FDC1-4D07-AD4A-D2D25D0C991C}" dt="2020-10-06T06:47:15.235" v="148"/>
        <pc:sldMkLst>
          <pc:docMk/>
          <pc:sldMk cId="935078845" sldId="350"/>
        </pc:sldMkLst>
      </pc:sldChg>
      <pc:sldChg chg="modSp mod">
        <pc:chgData name="Wang Luke" userId="69b7a984b809f2c0" providerId="LiveId" clId="{809C9911-FDC1-4D07-AD4A-D2D25D0C991C}" dt="2020-10-06T06:49:17.019" v="166"/>
        <pc:sldMkLst>
          <pc:docMk/>
          <pc:sldMk cId="4252869985" sldId="388"/>
        </pc:sldMkLst>
      </pc:sldChg>
    </pc:docChg>
  </pc:docChgLst>
  <pc:docChgLst>
    <pc:chgData name="Wang Luke" userId="69b7a984b809f2c0" providerId="LiveId" clId="{9066A7C1-B7E3-4862-A30F-7462C19FE15F}"/>
    <pc:docChg chg="undo custSel mod addSld delSld modSld sldOrd">
      <pc:chgData name="Wang Luke" userId="69b7a984b809f2c0" providerId="LiveId" clId="{9066A7C1-B7E3-4862-A30F-7462C19FE15F}" dt="2020-03-10T08:48:14.996" v="1200"/>
      <pc:docMkLst>
        <pc:docMk/>
      </pc:docMkLst>
      <pc:sldChg chg="del">
        <pc:chgData name="Wang Luke" userId="69b7a984b809f2c0" providerId="LiveId" clId="{9066A7C1-B7E3-4862-A30F-7462C19FE15F}" dt="2020-03-10T07:39:07.059" v="0" actId="47"/>
        <pc:sldMkLst>
          <pc:docMk/>
          <pc:sldMk cId="2336286233" sldId="257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447053959" sldId="258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839657445" sldId="259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284200257" sldId="260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859592319" sldId="261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267115085" sldId="262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494126075" sldId="263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640623467" sldId="264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47338964" sldId="265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716729246" sldId="266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4021744095" sldId="267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908385351" sldId="268"/>
        </pc:sldMkLst>
      </pc:sldChg>
      <pc:sldChg chg="modSp add del">
        <pc:chgData name="Wang Luke" userId="69b7a984b809f2c0" providerId="LiveId" clId="{9066A7C1-B7E3-4862-A30F-7462C19FE15F}" dt="2020-03-10T08:08:20.210" v="190" actId="47"/>
        <pc:sldMkLst>
          <pc:docMk/>
          <pc:sldMk cId="886129975" sldId="269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580135033" sldId="270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424899183" sldId="271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635330859" sldId="273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781458707" sldId="274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788322653" sldId="275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673713510" sldId="276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933586524" sldId="277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487427886" sldId="278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960300281" sldId="279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960692308" sldId="280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083730275" sldId="281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4261883186" sldId="282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3381650489" sldId="283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2971986749" sldId="284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737311277" sldId="285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384145578" sldId="286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3163346012" sldId="287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1955135479" sldId="288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2247474025" sldId="289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1986417319" sldId="290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4064923421" sldId="291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3067182473" sldId="292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2882499169" sldId="293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41335298" sldId="294"/>
        </pc:sldMkLst>
      </pc:sldChg>
      <pc:sldChg chg="del">
        <pc:chgData name="Wang Luke" userId="69b7a984b809f2c0" providerId="LiveId" clId="{9066A7C1-B7E3-4862-A30F-7462C19FE15F}" dt="2020-03-10T08:08:20.210" v="190" actId="47"/>
        <pc:sldMkLst>
          <pc:docMk/>
          <pc:sldMk cId="782205300" sldId="295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34889559" sldId="296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187502590" sldId="297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121447805" sldId="298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140779239" sldId="299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52483795" sldId="300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447648701" sldId="301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554271795" sldId="302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437539974" sldId="303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71886142" sldId="304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446406807" sldId="305"/>
        </pc:sldMkLst>
      </pc:sldChg>
      <pc:sldChg chg="del">
        <pc:chgData name="Wang Luke" userId="69b7a984b809f2c0" providerId="LiveId" clId="{9066A7C1-B7E3-4862-A30F-7462C19FE15F}" dt="2020-03-10T08:44:58.200" v="1162" actId="47"/>
        <pc:sldMkLst>
          <pc:docMk/>
          <pc:sldMk cId="3339323717" sldId="306"/>
        </pc:sldMkLst>
      </pc:sldChg>
      <pc:sldChg chg="addSp modSp add mod setBg">
        <pc:chgData name="Wang Luke" userId="69b7a984b809f2c0" providerId="LiveId" clId="{9066A7C1-B7E3-4862-A30F-7462C19FE15F}" dt="2020-03-10T08:17:04.664" v="276" actId="26606"/>
        <pc:sldMkLst>
          <pc:docMk/>
          <pc:sldMk cId="257664219" sldId="307"/>
        </pc:sldMkLst>
      </pc:sldChg>
      <pc:sldChg chg="delSp modSp add setBg delDesignElem">
        <pc:chgData name="Wang Luke" userId="69b7a984b809f2c0" providerId="LiveId" clId="{9066A7C1-B7E3-4862-A30F-7462C19FE15F}" dt="2020-03-10T08:30:56.303" v="544" actId="207"/>
        <pc:sldMkLst>
          <pc:docMk/>
          <pc:sldMk cId="2138251112" sldId="308"/>
        </pc:sldMkLst>
      </pc:sldChg>
      <pc:sldChg chg="addSp delSp modSp add del mod setBg setClrOvrMap">
        <pc:chgData name="Wang Luke" userId="69b7a984b809f2c0" providerId="LiveId" clId="{9066A7C1-B7E3-4862-A30F-7462C19FE15F}" dt="2020-03-10T08:30:40.535" v="537" actId="47"/>
        <pc:sldMkLst>
          <pc:docMk/>
          <pc:sldMk cId="3913069573" sldId="308"/>
        </pc:sldMkLst>
      </pc:sldChg>
      <pc:sldChg chg="addSp delSp modSp add mod setBg">
        <pc:chgData name="Wang Luke" userId="69b7a984b809f2c0" providerId="LiveId" clId="{9066A7C1-B7E3-4862-A30F-7462C19FE15F}" dt="2020-03-10T08:25:26.027" v="433" actId="1076"/>
        <pc:sldMkLst>
          <pc:docMk/>
          <pc:sldMk cId="20746562" sldId="309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685755159" sldId="309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036447070" sldId="310"/>
        </pc:sldMkLst>
      </pc:sldChg>
      <pc:sldChg chg="add">
        <pc:chgData name="Wang Luke" userId="69b7a984b809f2c0" providerId="LiveId" clId="{9066A7C1-B7E3-4862-A30F-7462C19FE15F}" dt="2020-03-10T08:08:10.844" v="189"/>
        <pc:sldMkLst>
          <pc:docMk/>
          <pc:sldMk cId="3832967102" sldId="310"/>
        </pc:sldMkLst>
      </pc:sldChg>
      <pc:sldChg chg="add">
        <pc:chgData name="Wang Luke" userId="69b7a984b809f2c0" providerId="LiveId" clId="{9066A7C1-B7E3-4862-A30F-7462C19FE15F}" dt="2020-03-10T08:08:10.844" v="189"/>
        <pc:sldMkLst>
          <pc:docMk/>
          <pc:sldMk cId="2413726669" sldId="311"/>
        </pc:sldMkLst>
      </pc:sldChg>
      <pc:sldChg chg="addSp delSp modSp add mod setBg">
        <pc:chgData name="Wang Luke" userId="69b7a984b809f2c0" providerId="LiveId" clId="{9066A7C1-B7E3-4862-A30F-7462C19FE15F}" dt="2020-03-10T08:38:36.121" v="1044" actId="14100"/>
        <pc:sldMkLst>
          <pc:docMk/>
          <pc:sldMk cId="801261622" sldId="312"/>
        </pc:sldMkLst>
      </pc:sldChg>
      <pc:sldChg chg="addSp delSp modSp add mod setBg">
        <pc:chgData name="Wang Luke" userId="69b7a984b809f2c0" providerId="LiveId" clId="{9066A7C1-B7E3-4862-A30F-7462C19FE15F}" dt="2020-03-10T08:31:59.215" v="555" actId="26606"/>
        <pc:sldMkLst>
          <pc:docMk/>
          <pc:sldMk cId="3598468808" sldId="313"/>
        </pc:sldMkLst>
      </pc:sldChg>
      <pc:sldChg chg="addSp modSp add mod setBg setClrOvrMap">
        <pc:chgData name="Wang Luke" userId="69b7a984b809f2c0" providerId="LiveId" clId="{9066A7C1-B7E3-4862-A30F-7462C19FE15F}" dt="2020-03-10T08:32:10.695" v="557" actId="14100"/>
        <pc:sldMkLst>
          <pc:docMk/>
          <pc:sldMk cId="2994043385" sldId="314"/>
        </pc:sldMkLst>
      </pc:sldChg>
      <pc:sldChg chg="addSp modSp add mod setBg setClrOvrMap">
        <pc:chgData name="Wang Luke" userId="69b7a984b809f2c0" providerId="LiveId" clId="{9066A7C1-B7E3-4862-A30F-7462C19FE15F}" dt="2020-03-10T08:34:42.651" v="978" actId="1076"/>
        <pc:sldMkLst>
          <pc:docMk/>
          <pc:sldMk cId="3321562255" sldId="315"/>
        </pc:sldMkLst>
      </pc:sldChg>
      <pc:sldChg chg="addSp delSp modSp add mod setBg setClrOvrMap">
        <pc:chgData name="Wang Luke" userId="69b7a984b809f2c0" providerId="LiveId" clId="{9066A7C1-B7E3-4862-A30F-7462C19FE15F}" dt="2020-03-10T08:37:41.018" v="1027" actId="207"/>
        <pc:sldMkLst>
          <pc:docMk/>
          <pc:sldMk cId="1776749912" sldId="316"/>
        </pc:sldMkLst>
      </pc:sldChg>
      <pc:sldChg chg="addSp delSp modSp add mod setBg">
        <pc:chgData name="Wang Luke" userId="69b7a984b809f2c0" providerId="LiveId" clId="{9066A7C1-B7E3-4862-A30F-7462C19FE15F}" dt="2020-03-10T08:26:23.432" v="485" actId="1076"/>
        <pc:sldMkLst>
          <pc:docMk/>
          <pc:sldMk cId="837638270" sldId="317"/>
        </pc:sldMkLst>
      </pc:sldChg>
      <pc:sldChg chg="addSp delSp modSp add mod setBg">
        <pc:chgData name="Wang Luke" userId="69b7a984b809f2c0" providerId="LiveId" clId="{9066A7C1-B7E3-4862-A30F-7462C19FE15F}" dt="2020-03-10T08:28:19.233" v="524" actId="403"/>
        <pc:sldMkLst>
          <pc:docMk/>
          <pc:sldMk cId="1163056624" sldId="318"/>
        </pc:sldMkLst>
      </pc:sldChg>
      <pc:sldChg chg="addSp modSp add mod setBg setClrOvrMap">
        <pc:chgData name="Wang Luke" userId="69b7a984b809f2c0" providerId="LiveId" clId="{9066A7C1-B7E3-4862-A30F-7462C19FE15F}" dt="2020-03-10T08:30:15.876" v="532" actId="403"/>
        <pc:sldMkLst>
          <pc:docMk/>
          <pc:sldMk cId="892421264" sldId="319"/>
        </pc:sldMkLst>
      </pc:sldChg>
      <pc:sldChg chg="addSp delSp modSp add mod setBg setClrOvrMap">
        <pc:chgData name="Wang Luke" userId="69b7a984b809f2c0" providerId="LiveId" clId="{9066A7C1-B7E3-4862-A30F-7462C19FE15F}" dt="2020-03-10T08:17:57.513" v="302" actId="1076"/>
        <pc:sldMkLst>
          <pc:docMk/>
          <pc:sldMk cId="1785829925" sldId="320"/>
        </pc:sldMkLst>
      </pc:sldChg>
      <pc:sldChg chg="addSp delSp modSp add mod setBg setClrOvrMap">
        <pc:chgData name="Wang Luke" userId="69b7a984b809f2c0" providerId="LiveId" clId="{9066A7C1-B7E3-4862-A30F-7462C19FE15F}" dt="2020-03-10T08:18:55.026" v="315" actId="26606"/>
        <pc:sldMkLst>
          <pc:docMk/>
          <pc:sldMk cId="3662687485" sldId="321"/>
        </pc:sldMkLst>
      </pc:sldChg>
      <pc:sldChg chg="addSp modSp add mod setBg">
        <pc:chgData name="Wang Luke" userId="69b7a984b809f2c0" providerId="LiveId" clId="{9066A7C1-B7E3-4862-A30F-7462C19FE15F}" dt="2020-03-10T08:29:53.434" v="525" actId="26606"/>
        <pc:sldMkLst>
          <pc:docMk/>
          <pc:sldMk cId="1480306038" sldId="322"/>
        </pc:sldMkLst>
      </pc:sldChg>
      <pc:sldChg chg="addSp modSp add mod setBg">
        <pc:chgData name="Wang Luke" userId="69b7a984b809f2c0" providerId="LiveId" clId="{9066A7C1-B7E3-4862-A30F-7462C19FE15F}" dt="2020-03-10T08:19:56.474" v="332" actId="26606"/>
        <pc:sldMkLst>
          <pc:docMk/>
          <pc:sldMk cId="829711957" sldId="323"/>
        </pc:sldMkLst>
      </pc:sldChg>
      <pc:sldChg chg="addSp delSp modSp add mod setBg setClrOvrMap">
        <pc:chgData name="Wang Luke" userId="69b7a984b809f2c0" providerId="LiveId" clId="{9066A7C1-B7E3-4862-A30F-7462C19FE15F}" dt="2020-03-10T08:22:40.778" v="373" actId="1076"/>
        <pc:sldMkLst>
          <pc:docMk/>
          <pc:sldMk cId="3569615735" sldId="324"/>
        </pc:sldMkLst>
      </pc:sldChg>
      <pc:sldChg chg="addSp delSp modSp add mod setBg modAnim">
        <pc:chgData name="Wang Luke" userId="69b7a984b809f2c0" providerId="LiveId" clId="{9066A7C1-B7E3-4862-A30F-7462C19FE15F}" dt="2020-03-10T08:23:14.336" v="380" actId="1076"/>
        <pc:sldMkLst>
          <pc:docMk/>
          <pc:sldMk cId="1289015577" sldId="325"/>
        </pc:sldMkLst>
      </pc:sldChg>
      <pc:sldChg chg="addSp delSp modSp add mod setBg modAnim">
        <pc:chgData name="Wang Luke" userId="69b7a984b809f2c0" providerId="LiveId" clId="{9066A7C1-B7E3-4862-A30F-7462C19FE15F}" dt="2020-03-10T08:24:26.440" v="397" actId="1076"/>
        <pc:sldMkLst>
          <pc:docMk/>
          <pc:sldMk cId="1478293630" sldId="326"/>
        </pc:sldMkLst>
      </pc:sldChg>
      <pc:sldChg chg="addSp delSp modSp add mod setBg">
        <pc:chgData name="Wang Luke" userId="69b7a984b809f2c0" providerId="LiveId" clId="{9066A7C1-B7E3-4862-A30F-7462C19FE15F}" dt="2020-03-10T08:24:47.449" v="407" actId="14100"/>
        <pc:sldMkLst>
          <pc:docMk/>
          <pc:sldMk cId="690340867" sldId="327"/>
        </pc:sldMkLst>
      </pc:sldChg>
      <pc:sldChg chg="addSp modSp add mod setBg">
        <pc:chgData name="Wang Luke" userId="69b7a984b809f2c0" providerId="LiveId" clId="{9066A7C1-B7E3-4862-A30F-7462C19FE15F}" dt="2020-03-10T08:31:20.021" v="551" actId="26606"/>
        <pc:sldMkLst>
          <pc:docMk/>
          <pc:sldMk cId="3195521297" sldId="328"/>
        </pc:sldMkLst>
      </pc:sldChg>
      <pc:sldChg chg="addSp modSp add mod setBg">
        <pc:chgData name="Wang Luke" userId="69b7a984b809f2c0" providerId="LiveId" clId="{9066A7C1-B7E3-4862-A30F-7462C19FE15F}" dt="2020-03-10T08:31:28.821" v="552" actId="26606"/>
        <pc:sldMkLst>
          <pc:docMk/>
          <pc:sldMk cId="2929273372" sldId="329"/>
        </pc:sldMkLst>
      </pc:sldChg>
      <pc:sldChg chg="addSp modSp add mod setBg">
        <pc:chgData name="Wang Luke" userId="69b7a984b809f2c0" providerId="LiveId" clId="{9066A7C1-B7E3-4862-A30F-7462C19FE15F}" dt="2020-03-10T08:31:33.624" v="553" actId="26606"/>
        <pc:sldMkLst>
          <pc:docMk/>
          <pc:sldMk cId="3155645261" sldId="330"/>
        </pc:sldMkLst>
      </pc:sldChg>
      <pc:sldChg chg="add">
        <pc:chgData name="Wang Luke" userId="69b7a984b809f2c0" providerId="LiveId" clId="{9066A7C1-B7E3-4862-A30F-7462C19FE15F}" dt="2020-03-10T08:08:10.844" v="189"/>
        <pc:sldMkLst>
          <pc:docMk/>
          <pc:sldMk cId="4269783260" sldId="331"/>
        </pc:sldMkLst>
      </pc:sldChg>
      <pc:sldChg chg="addSp delSp modSp add mod setBg">
        <pc:chgData name="Wang Luke" userId="69b7a984b809f2c0" providerId="LiveId" clId="{9066A7C1-B7E3-4862-A30F-7462C19FE15F}" dt="2020-03-10T08:37:52.640" v="1030" actId="26606"/>
        <pc:sldMkLst>
          <pc:docMk/>
          <pc:sldMk cId="224751562" sldId="332"/>
        </pc:sldMkLst>
      </pc:sldChg>
      <pc:sldChg chg="modSp add">
        <pc:chgData name="Wang Luke" userId="69b7a984b809f2c0" providerId="LiveId" clId="{9066A7C1-B7E3-4862-A30F-7462C19FE15F}" dt="2020-03-10T08:41:27.401" v="1076" actId="1076"/>
        <pc:sldMkLst>
          <pc:docMk/>
          <pc:sldMk cId="736144382" sldId="333"/>
        </pc:sldMkLst>
      </pc:sldChg>
      <pc:sldChg chg="add">
        <pc:chgData name="Wang Luke" userId="69b7a984b809f2c0" providerId="LiveId" clId="{9066A7C1-B7E3-4862-A30F-7462C19FE15F}" dt="2020-03-10T08:08:10.844" v="189"/>
        <pc:sldMkLst>
          <pc:docMk/>
          <pc:sldMk cId="190766991" sldId="334"/>
        </pc:sldMkLst>
      </pc:sldChg>
      <pc:sldChg chg="addSp delSp modSp add mod setBg">
        <pc:chgData name="Wang Luke" userId="69b7a984b809f2c0" providerId="LiveId" clId="{9066A7C1-B7E3-4862-A30F-7462C19FE15F}" dt="2020-03-10T08:42:05.929" v="1078" actId="14100"/>
        <pc:sldMkLst>
          <pc:docMk/>
          <pc:sldMk cId="328505114" sldId="335"/>
        </pc:sldMkLst>
      </pc:sldChg>
      <pc:sldChg chg="addSp delSp modSp add mod setBg">
        <pc:chgData name="Wang Luke" userId="69b7a984b809f2c0" providerId="LiveId" clId="{9066A7C1-B7E3-4862-A30F-7462C19FE15F}" dt="2020-03-10T08:39:40.307" v="1072" actId="1076"/>
        <pc:sldMkLst>
          <pc:docMk/>
          <pc:sldMk cId="298535342" sldId="336"/>
        </pc:sldMkLst>
      </pc:sldChg>
      <pc:sldChg chg="addSp delSp modSp add mod setBg">
        <pc:chgData name="Wang Luke" userId="69b7a984b809f2c0" providerId="LiveId" clId="{9066A7C1-B7E3-4862-A30F-7462C19FE15F}" dt="2020-03-10T08:38:53.620" v="1049" actId="14100"/>
        <pc:sldMkLst>
          <pc:docMk/>
          <pc:sldMk cId="3869808211" sldId="337"/>
        </pc:sldMkLst>
      </pc:sldChg>
      <pc:sldChg chg="addSp modSp add mod setBg">
        <pc:chgData name="Wang Luke" userId="69b7a984b809f2c0" providerId="LiveId" clId="{9066A7C1-B7E3-4862-A30F-7462C19FE15F}" dt="2020-03-10T08:42:41.890" v="1082" actId="403"/>
        <pc:sldMkLst>
          <pc:docMk/>
          <pc:sldMk cId="166487807" sldId="338"/>
        </pc:sldMkLst>
      </pc:sldChg>
      <pc:sldChg chg="addSp delSp modSp add mod setBg">
        <pc:chgData name="Wang Luke" userId="69b7a984b809f2c0" providerId="LiveId" clId="{9066A7C1-B7E3-4862-A30F-7462C19FE15F}" dt="2020-03-10T08:43:57.155" v="1148" actId="403"/>
        <pc:sldMkLst>
          <pc:docMk/>
          <pc:sldMk cId="3110791339" sldId="339"/>
        </pc:sldMkLst>
      </pc:sldChg>
      <pc:sldChg chg="addSp modSp add mod setBg">
        <pc:chgData name="Wang Luke" userId="69b7a984b809f2c0" providerId="LiveId" clId="{9066A7C1-B7E3-4862-A30F-7462C19FE15F}" dt="2020-03-10T08:44:09.922" v="1153" actId="27636"/>
        <pc:sldMkLst>
          <pc:docMk/>
          <pc:sldMk cId="2749136666" sldId="340"/>
        </pc:sldMkLst>
      </pc:sldChg>
      <pc:sldChg chg="addSp delSp modSp add mod setBg setClrOvrMap">
        <pc:chgData name="Wang Luke" userId="69b7a984b809f2c0" providerId="LiveId" clId="{9066A7C1-B7E3-4862-A30F-7462C19FE15F}" dt="2020-03-10T08:43:16.614" v="1102" actId="1076"/>
        <pc:sldMkLst>
          <pc:docMk/>
          <pc:sldMk cId="2287364432" sldId="341"/>
        </pc:sldMkLst>
      </pc:sldChg>
      <pc:sldChg chg="addSp delSp modSp add mod setBg">
        <pc:chgData name="Wang Luke" userId="69b7a984b809f2c0" providerId="LiveId" clId="{9066A7C1-B7E3-4862-A30F-7462C19FE15F}" dt="2020-03-10T08:44:23.539" v="1158" actId="403"/>
        <pc:sldMkLst>
          <pc:docMk/>
          <pc:sldMk cId="3380717261" sldId="342"/>
        </pc:sldMkLst>
      </pc:sldChg>
      <pc:sldChg chg="addSp delSp modSp add mod setBg">
        <pc:chgData name="Wang Luke" userId="69b7a984b809f2c0" providerId="LiveId" clId="{9066A7C1-B7E3-4862-A30F-7462C19FE15F}" dt="2020-03-10T08:44:39.954" v="1161" actId="26606"/>
        <pc:sldMkLst>
          <pc:docMk/>
          <pc:sldMk cId="2103007425" sldId="343"/>
        </pc:sldMkLst>
      </pc:sldChg>
      <pc:sldChg chg="add">
        <pc:chgData name="Wang Luke" userId="69b7a984b809f2c0" providerId="LiveId" clId="{9066A7C1-B7E3-4862-A30F-7462C19FE15F}" dt="2020-03-10T08:08:10.844" v="189"/>
        <pc:sldMkLst>
          <pc:docMk/>
          <pc:sldMk cId="4223291087" sldId="344"/>
        </pc:sldMkLst>
      </pc:sldChg>
      <pc:sldChg chg="add">
        <pc:chgData name="Wang Luke" userId="69b7a984b809f2c0" providerId="LiveId" clId="{9066A7C1-B7E3-4862-A30F-7462C19FE15F}" dt="2020-03-10T08:08:10.844" v="189"/>
        <pc:sldMkLst>
          <pc:docMk/>
          <pc:sldMk cId="2333538965" sldId="345"/>
        </pc:sldMkLst>
      </pc:sldChg>
      <pc:sldChg chg="addSp delSp modSp add mod setBg">
        <pc:chgData name="Wang Luke" userId="69b7a984b809f2c0" providerId="LiveId" clId="{9066A7C1-B7E3-4862-A30F-7462C19FE15F}" dt="2020-03-10T08:19:41.056" v="331" actId="1076"/>
        <pc:sldMkLst>
          <pc:docMk/>
          <pc:sldMk cId="1428707273" sldId="346"/>
        </pc:sldMkLst>
      </pc:sldChg>
      <pc:sldChg chg="addSp delSp modSp add mod setBg setClrOvrMap">
        <pc:chgData name="Wang Luke" userId="69b7a984b809f2c0" providerId="LiveId" clId="{9066A7C1-B7E3-4862-A30F-7462C19FE15F}" dt="2020-03-10T08:18:38.078" v="314" actId="26606"/>
        <pc:sldMkLst>
          <pc:docMk/>
          <pc:sldMk cId="2576592868" sldId="347"/>
        </pc:sldMkLst>
      </pc:sldChg>
      <pc:sldChg chg="addSp delSp modSp add del">
        <pc:chgData name="Wang Luke" userId="69b7a984b809f2c0" providerId="LiveId" clId="{9066A7C1-B7E3-4862-A30F-7462C19FE15F}" dt="2020-03-10T08:21:37.832" v="356" actId="47"/>
        <pc:sldMkLst>
          <pc:docMk/>
          <pc:sldMk cId="975285257" sldId="348"/>
        </pc:sldMkLst>
      </pc:sldChg>
      <pc:sldChg chg="addSp delSp modSp add mod setBg">
        <pc:chgData name="Wang Luke" userId="69b7a984b809f2c0" providerId="LiveId" clId="{9066A7C1-B7E3-4862-A30F-7462C19FE15F}" dt="2020-03-10T08:23:45.519" v="389" actId="1076"/>
        <pc:sldMkLst>
          <pc:docMk/>
          <pc:sldMk cId="1614655193" sldId="349"/>
        </pc:sldMkLst>
      </pc:sldChg>
      <pc:sldChg chg="modSp add">
        <pc:chgData name="Wang Luke" userId="69b7a984b809f2c0" providerId="LiveId" clId="{9066A7C1-B7E3-4862-A30F-7462C19FE15F}" dt="2020-03-10T08:45:57.743" v="1163" actId="1076"/>
        <pc:sldMkLst>
          <pc:docMk/>
          <pc:sldMk cId="935078845" sldId="350"/>
        </pc:sldMkLst>
      </pc:sldChg>
      <pc:sldChg chg="modSp">
        <pc:chgData name="Wang Luke" userId="69b7a984b809f2c0" providerId="LiveId" clId="{9066A7C1-B7E3-4862-A30F-7462C19FE15F}" dt="2020-03-10T07:39:27.929" v="12" actId="20577"/>
        <pc:sldMkLst>
          <pc:docMk/>
          <pc:sldMk cId="3309250143" sldId="376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783821128" sldId="377"/>
        </pc:sldMkLst>
      </pc:sldChg>
      <pc:sldChg chg="add">
        <pc:chgData name="Wang Luke" userId="69b7a984b809f2c0" providerId="LiveId" clId="{9066A7C1-B7E3-4862-A30F-7462C19FE15F}" dt="2020-03-10T08:08:10.844" v="189"/>
        <pc:sldMkLst>
          <pc:docMk/>
          <pc:sldMk cId="1792004926" sldId="377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651985468" sldId="378"/>
        </pc:sldMkLst>
      </pc:sldChg>
      <pc:sldChg chg="add">
        <pc:chgData name="Wang Luke" userId="69b7a984b809f2c0" providerId="LiveId" clId="{9066A7C1-B7E3-4862-A30F-7462C19FE15F}" dt="2020-03-10T08:08:10.844" v="189"/>
        <pc:sldMkLst>
          <pc:docMk/>
          <pc:sldMk cId="2655442540" sldId="378"/>
        </pc:sldMkLst>
      </pc:sldChg>
      <pc:sldChg chg="add del">
        <pc:chgData name="Wang Luke" userId="69b7a984b809f2c0" providerId="LiveId" clId="{9066A7C1-B7E3-4862-A30F-7462C19FE15F}" dt="2020-03-10T08:21:22.306" v="351" actId="47"/>
        <pc:sldMkLst>
          <pc:docMk/>
          <pc:sldMk cId="3597606783" sldId="379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1011587533" sldId="380"/>
        </pc:sldMkLst>
      </pc:sldChg>
      <pc:sldChg chg="addSp delSp modSp add">
        <pc:chgData name="Wang Luke" userId="69b7a984b809f2c0" providerId="LiveId" clId="{9066A7C1-B7E3-4862-A30F-7462C19FE15F}" dt="2020-03-10T08:21:35.096" v="355" actId="478"/>
        <pc:sldMkLst>
          <pc:docMk/>
          <pc:sldMk cId="3909580543" sldId="380"/>
        </pc:sldMkLst>
      </pc:sldChg>
      <pc:sldChg chg="addSp delSp modSp add mod setBg modAnim">
        <pc:chgData name="Wang Luke" userId="69b7a984b809f2c0" providerId="LiveId" clId="{9066A7C1-B7E3-4862-A30F-7462C19FE15F}" dt="2020-03-10T08:22:51.710" v="374" actId="26606"/>
        <pc:sldMkLst>
          <pc:docMk/>
          <pc:sldMk cId="2037605970" sldId="381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246867815" sldId="381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2691804267" sldId="382"/>
        </pc:sldMkLst>
      </pc:sldChg>
      <pc:sldChg chg="delSp modSp add setBg delDesignElem">
        <pc:chgData name="Wang Luke" userId="69b7a984b809f2c0" providerId="LiveId" clId="{9066A7C1-B7E3-4862-A30F-7462C19FE15F}" dt="2020-03-10T08:30:51.186" v="541" actId="207"/>
        <pc:sldMkLst>
          <pc:docMk/>
          <pc:sldMk cId="3021912339" sldId="382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93115072" sldId="383"/>
        </pc:sldMkLst>
      </pc:sldChg>
      <pc:sldChg chg="delSp modSp add setBg delDesignElem">
        <pc:chgData name="Wang Luke" userId="69b7a984b809f2c0" providerId="LiveId" clId="{9066A7C1-B7E3-4862-A30F-7462C19FE15F}" dt="2020-03-10T08:30:46.950" v="540" actId="207"/>
        <pc:sldMkLst>
          <pc:docMk/>
          <pc:sldMk cId="2083419569" sldId="383"/>
        </pc:sldMkLst>
      </pc:sldChg>
      <pc:sldChg chg="delSp modSp add setBg delDesignElem">
        <pc:chgData name="Wang Luke" userId="69b7a984b809f2c0" providerId="LiveId" clId="{9066A7C1-B7E3-4862-A30F-7462C19FE15F}" dt="2020-03-10T08:31:06.389" v="547" actId="207"/>
        <pc:sldMkLst>
          <pc:docMk/>
          <pc:sldMk cId="1483246939" sldId="384"/>
        </pc:sldMkLst>
      </pc:sldChg>
      <pc:sldChg chg="del">
        <pc:chgData name="Wang Luke" userId="69b7a984b809f2c0" providerId="LiveId" clId="{9066A7C1-B7E3-4862-A30F-7462C19FE15F}" dt="2020-03-10T07:39:07.059" v="0" actId="47"/>
        <pc:sldMkLst>
          <pc:docMk/>
          <pc:sldMk cId="3858231181" sldId="384"/>
        </pc:sldMkLst>
      </pc:sldChg>
      <pc:sldChg chg="delSp modSp add setBg delDesignElem">
        <pc:chgData name="Wang Luke" userId="69b7a984b809f2c0" providerId="LiveId" clId="{9066A7C1-B7E3-4862-A30F-7462C19FE15F}" dt="2020-03-10T08:31:12.346" v="550" actId="207"/>
        <pc:sldMkLst>
          <pc:docMk/>
          <pc:sldMk cId="832668102" sldId="385"/>
        </pc:sldMkLst>
      </pc:sldChg>
      <pc:sldChg chg="delSp add del setBg delDesignElem">
        <pc:chgData name="Wang Luke" userId="69b7a984b809f2c0" providerId="LiveId" clId="{9066A7C1-B7E3-4862-A30F-7462C19FE15F}" dt="2020-03-10T08:34:32.168" v="976" actId="47"/>
        <pc:sldMkLst>
          <pc:docMk/>
          <pc:sldMk cId="2145186890" sldId="386"/>
        </pc:sldMkLst>
      </pc:sldChg>
      <pc:sldChg chg="delSp modSp add ord">
        <pc:chgData name="Wang Luke" userId="69b7a984b809f2c0" providerId="LiveId" clId="{9066A7C1-B7E3-4862-A30F-7462C19FE15F}" dt="2020-03-10T08:34:35.520" v="977" actId="478"/>
        <pc:sldMkLst>
          <pc:docMk/>
          <pc:sldMk cId="3568591780" sldId="387"/>
        </pc:sldMkLst>
      </pc:sldChg>
      <pc:sldChg chg="addSp delSp modSp add">
        <pc:chgData name="Wang Luke" userId="69b7a984b809f2c0" providerId="LiveId" clId="{9066A7C1-B7E3-4862-A30F-7462C19FE15F}" dt="2020-03-10T08:48:14.996" v="1200"/>
        <pc:sldMkLst>
          <pc:docMk/>
          <pc:sldMk cId="4252869985" sldId="388"/>
        </pc:sldMkLst>
      </pc:sldChg>
    </pc:docChg>
  </pc:docChgLst>
  <pc:docChgLst>
    <pc:chgData name="Luke Wang" userId="69b7a984b809f2c0" providerId="LiveId" clId="{D1DD5C81-32AC-4FB1-8123-8DCA0CAD1267}"/>
    <pc:docChg chg="custSel addSld delSld modSld">
      <pc:chgData name="Luke Wang" userId="69b7a984b809f2c0" providerId="LiveId" clId="{D1DD5C81-32AC-4FB1-8123-8DCA0CAD1267}" dt="2025-03-11T04:34:13.153" v="837" actId="20577"/>
      <pc:docMkLst>
        <pc:docMk/>
      </pc:docMkLst>
      <pc:sldChg chg="modSp mod">
        <pc:chgData name="Luke Wang" userId="69b7a984b809f2c0" providerId="LiveId" clId="{D1DD5C81-32AC-4FB1-8123-8DCA0CAD1267}" dt="2025-03-11T03:27:58.876" v="94"/>
        <pc:sldMkLst>
          <pc:docMk/>
          <pc:sldMk cId="2138251112" sldId="308"/>
        </pc:sldMkLst>
        <pc:spChg chg="mod">
          <ac:chgData name="Luke Wang" userId="69b7a984b809f2c0" providerId="LiveId" clId="{D1DD5C81-32AC-4FB1-8123-8DCA0CAD1267}" dt="2025-03-11T03:27:58.876" v="94"/>
          <ac:spMkLst>
            <pc:docMk/>
            <pc:sldMk cId="2138251112" sldId="308"/>
            <ac:spMk id="3" creationId="{2C4EB689-66F5-4754-B8D4-A89048F1DE17}"/>
          </ac:spMkLst>
        </pc:spChg>
      </pc:sldChg>
      <pc:sldChg chg="del">
        <pc:chgData name="Luke Wang" userId="69b7a984b809f2c0" providerId="LiveId" clId="{D1DD5C81-32AC-4FB1-8123-8DCA0CAD1267}" dt="2025-03-11T03:10:50.325" v="52" actId="47"/>
        <pc:sldMkLst>
          <pc:docMk/>
          <pc:sldMk cId="1289015577" sldId="325"/>
        </pc:sldMkLst>
      </pc:sldChg>
      <pc:sldChg chg="modSp mod">
        <pc:chgData name="Luke Wang" userId="69b7a984b809f2c0" providerId="LiveId" clId="{D1DD5C81-32AC-4FB1-8123-8DCA0CAD1267}" dt="2025-03-11T03:15:26.103" v="74" actId="20577"/>
        <pc:sldMkLst>
          <pc:docMk/>
          <pc:sldMk cId="736144382" sldId="333"/>
        </pc:sldMkLst>
        <pc:spChg chg="mod">
          <ac:chgData name="Luke Wang" userId="69b7a984b809f2c0" providerId="LiveId" clId="{D1DD5C81-32AC-4FB1-8123-8DCA0CAD1267}" dt="2025-03-11T03:15:26.103" v="74" actId="20577"/>
          <ac:spMkLst>
            <pc:docMk/>
            <pc:sldMk cId="736144382" sldId="333"/>
            <ac:spMk id="3" creationId="{C1D8517A-3408-4FF2-9587-74AB656CA967}"/>
          </ac:spMkLst>
        </pc:spChg>
      </pc:sldChg>
      <pc:sldChg chg="modSp mod">
        <pc:chgData name="Luke Wang" userId="69b7a984b809f2c0" providerId="LiveId" clId="{D1DD5C81-32AC-4FB1-8123-8DCA0CAD1267}" dt="2025-03-11T03:04:28.905" v="51" actId="20577"/>
        <pc:sldMkLst>
          <pc:docMk/>
          <pc:sldMk cId="3309250143" sldId="376"/>
        </pc:sldMkLst>
        <pc:spChg chg="mod">
          <ac:chgData name="Luke Wang" userId="69b7a984b809f2c0" providerId="LiveId" clId="{D1DD5C81-32AC-4FB1-8123-8DCA0CAD1267}" dt="2025-03-11T03:04:28.905" v="51" actId="20577"/>
          <ac:spMkLst>
            <pc:docMk/>
            <pc:sldMk cId="3309250143" sldId="376"/>
            <ac:spMk id="6" creationId="{F2F95241-DC7B-47F9-8DC1-4083EF85C556}"/>
          </ac:spMkLst>
        </pc:spChg>
      </pc:sldChg>
      <pc:sldChg chg="modSp mod">
        <pc:chgData name="Luke Wang" userId="69b7a984b809f2c0" providerId="LiveId" clId="{D1DD5C81-32AC-4FB1-8123-8DCA0CAD1267}" dt="2025-03-11T03:27:55.765" v="92"/>
        <pc:sldMkLst>
          <pc:docMk/>
          <pc:sldMk cId="3021912339" sldId="382"/>
        </pc:sldMkLst>
        <pc:spChg chg="mod">
          <ac:chgData name="Luke Wang" userId="69b7a984b809f2c0" providerId="LiveId" clId="{D1DD5C81-32AC-4FB1-8123-8DCA0CAD1267}" dt="2025-03-11T03:27:55.765" v="92"/>
          <ac:spMkLst>
            <pc:docMk/>
            <pc:sldMk cId="3021912339" sldId="382"/>
            <ac:spMk id="3" creationId="{2C4EB689-66F5-4754-B8D4-A89048F1DE17}"/>
          </ac:spMkLst>
        </pc:spChg>
      </pc:sldChg>
      <pc:sldChg chg="modSp mod">
        <pc:chgData name="Luke Wang" userId="69b7a984b809f2c0" providerId="LiveId" clId="{D1DD5C81-32AC-4FB1-8123-8DCA0CAD1267}" dt="2025-03-11T03:27:50.458" v="90" actId="20577"/>
        <pc:sldMkLst>
          <pc:docMk/>
          <pc:sldMk cId="2083419569" sldId="383"/>
        </pc:sldMkLst>
        <pc:spChg chg="mod">
          <ac:chgData name="Luke Wang" userId="69b7a984b809f2c0" providerId="LiveId" clId="{D1DD5C81-32AC-4FB1-8123-8DCA0CAD1267}" dt="2025-03-11T03:27:50.458" v="90" actId="20577"/>
          <ac:spMkLst>
            <pc:docMk/>
            <pc:sldMk cId="2083419569" sldId="383"/>
            <ac:spMk id="3" creationId="{2C4EB689-66F5-4754-B8D4-A89048F1DE17}"/>
          </ac:spMkLst>
        </pc:spChg>
      </pc:sldChg>
      <pc:sldChg chg="modSp mod">
        <pc:chgData name="Luke Wang" userId="69b7a984b809f2c0" providerId="LiveId" clId="{D1DD5C81-32AC-4FB1-8123-8DCA0CAD1267}" dt="2025-03-11T03:28:29.151" v="104"/>
        <pc:sldMkLst>
          <pc:docMk/>
          <pc:sldMk cId="1483246939" sldId="384"/>
        </pc:sldMkLst>
        <pc:spChg chg="mod">
          <ac:chgData name="Luke Wang" userId="69b7a984b809f2c0" providerId="LiveId" clId="{D1DD5C81-32AC-4FB1-8123-8DCA0CAD1267}" dt="2025-03-11T03:28:29.151" v="104"/>
          <ac:spMkLst>
            <pc:docMk/>
            <pc:sldMk cId="1483246939" sldId="384"/>
            <ac:spMk id="3" creationId="{2C4EB689-66F5-4754-B8D4-A89048F1DE17}"/>
          </ac:spMkLst>
        </pc:spChg>
      </pc:sldChg>
      <pc:sldChg chg="modSp mod">
        <pc:chgData name="Luke Wang" userId="69b7a984b809f2c0" providerId="LiveId" clId="{D1DD5C81-32AC-4FB1-8123-8DCA0CAD1267}" dt="2025-03-11T03:28:03.628" v="96" actId="20577"/>
        <pc:sldMkLst>
          <pc:docMk/>
          <pc:sldMk cId="832668102" sldId="385"/>
        </pc:sldMkLst>
        <pc:spChg chg="mod">
          <ac:chgData name="Luke Wang" userId="69b7a984b809f2c0" providerId="LiveId" clId="{D1DD5C81-32AC-4FB1-8123-8DCA0CAD1267}" dt="2025-03-11T03:28:03.628" v="96" actId="20577"/>
          <ac:spMkLst>
            <pc:docMk/>
            <pc:sldMk cId="832668102" sldId="385"/>
            <ac:spMk id="3" creationId="{2C4EB689-66F5-4754-B8D4-A89048F1DE17}"/>
          </ac:spMkLst>
        </pc:spChg>
      </pc:sldChg>
      <pc:sldChg chg="modSp add mod">
        <pc:chgData name="Luke Wang" userId="69b7a984b809f2c0" providerId="LiveId" clId="{D1DD5C81-32AC-4FB1-8123-8DCA0CAD1267}" dt="2025-03-11T03:28:15.162" v="99" actId="207"/>
        <pc:sldMkLst>
          <pc:docMk/>
          <pc:sldMk cId="2069488136" sldId="390"/>
        </pc:sldMkLst>
        <pc:spChg chg="mod">
          <ac:chgData name="Luke Wang" userId="69b7a984b809f2c0" providerId="LiveId" clId="{D1DD5C81-32AC-4FB1-8123-8DCA0CAD1267}" dt="2025-03-11T03:28:15.162" v="99" actId="207"/>
          <ac:spMkLst>
            <pc:docMk/>
            <pc:sldMk cId="2069488136" sldId="390"/>
            <ac:spMk id="3" creationId="{2768FB5A-5B06-C656-ACC9-0A92157EF102}"/>
          </ac:spMkLst>
        </pc:spChg>
      </pc:sldChg>
      <pc:sldChg chg="addSp modSp new mod setBg">
        <pc:chgData name="Luke Wang" userId="69b7a984b809f2c0" providerId="LiveId" clId="{D1DD5C81-32AC-4FB1-8123-8DCA0CAD1267}" dt="2025-03-11T04:34:13.153" v="837" actId="20577"/>
        <pc:sldMkLst>
          <pc:docMk/>
          <pc:sldMk cId="1161301264" sldId="391"/>
        </pc:sldMkLst>
        <pc:spChg chg="mod">
          <ac:chgData name="Luke Wang" userId="69b7a984b809f2c0" providerId="LiveId" clId="{D1DD5C81-32AC-4FB1-8123-8DCA0CAD1267}" dt="2025-03-11T04:33:57.630" v="817" actId="26606"/>
          <ac:spMkLst>
            <pc:docMk/>
            <pc:sldMk cId="1161301264" sldId="391"/>
            <ac:spMk id="2" creationId="{BC5B0612-47A0-2160-B1A3-99023A14BE02}"/>
          </ac:spMkLst>
        </pc:spChg>
        <pc:spChg chg="mod">
          <ac:chgData name="Luke Wang" userId="69b7a984b809f2c0" providerId="LiveId" clId="{D1DD5C81-32AC-4FB1-8123-8DCA0CAD1267}" dt="2025-03-11T04:34:13.153" v="837" actId="20577"/>
          <ac:spMkLst>
            <pc:docMk/>
            <pc:sldMk cId="1161301264" sldId="391"/>
            <ac:spMk id="3" creationId="{B09FF20C-02D7-17C6-ECCD-6FB7DA1682C0}"/>
          </ac:spMkLst>
        </pc:spChg>
        <pc:spChg chg="add">
          <ac:chgData name="Luke Wang" userId="69b7a984b809f2c0" providerId="LiveId" clId="{D1DD5C81-32AC-4FB1-8123-8DCA0CAD1267}" dt="2025-03-11T04:33:57.630" v="817" actId="26606"/>
          <ac:spMkLst>
            <pc:docMk/>
            <pc:sldMk cId="1161301264" sldId="391"/>
            <ac:spMk id="9" creationId="{F13C74B1-5B17-4795-BED0-7140497B445A}"/>
          </ac:spMkLst>
        </pc:spChg>
        <pc:spChg chg="add">
          <ac:chgData name="Luke Wang" userId="69b7a984b809f2c0" providerId="LiveId" clId="{D1DD5C81-32AC-4FB1-8123-8DCA0CAD1267}" dt="2025-03-11T04:33:57.630" v="817" actId="26606"/>
          <ac:spMkLst>
            <pc:docMk/>
            <pc:sldMk cId="1161301264" sldId="391"/>
            <ac:spMk id="11" creationId="{D4974D33-8DC5-464E-8C6D-BE58F0669C17}"/>
          </ac:spMkLst>
        </pc:spChg>
        <pc:picChg chg="add mod">
          <ac:chgData name="Luke Wang" userId="69b7a984b809f2c0" providerId="LiveId" clId="{D1DD5C81-32AC-4FB1-8123-8DCA0CAD1267}" dt="2025-03-11T04:33:57.630" v="817" actId="26606"/>
          <ac:picMkLst>
            <pc:docMk/>
            <pc:sldMk cId="1161301264" sldId="391"/>
            <ac:picMk id="4" creationId="{11BED8C0-13F0-8E63-A5C8-12E985D01AD8}"/>
          </ac:picMkLst>
        </pc:picChg>
      </pc:sldChg>
      <pc:sldChg chg="modSp add del mod">
        <pc:chgData name="Luke Wang" userId="69b7a984b809f2c0" providerId="LiveId" clId="{D1DD5C81-32AC-4FB1-8123-8DCA0CAD1267}" dt="2025-03-11T03:28:30.595" v="105" actId="47"/>
        <pc:sldMkLst>
          <pc:docMk/>
          <pc:sldMk cId="3792509488" sldId="391"/>
        </pc:sldMkLst>
        <pc:spChg chg="mod">
          <ac:chgData name="Luke Wang" userId="69b7a984b809f2c0" providerId="LiveId" clId="{D1DD5C81-32AC-4FB1-8123-8DCA0CAD1267}" dt="2025-03-11T03:28:27.439" v="103" actId="21"/>
          <ac:spMkLst>
            <pc:docMk/>
            <pc:sldMk cId="3792509488" sldId="391"/>
            <ac:spMk id="3" creationId="{768ADE6D-1DE3-75EC-43EB-4A4C66668D07}"/>
          </ac:spMkLst>
        </pc:spChg>
      </pc:sldChg>
      <pc:sldChg chg="add del">
        <pc:chgData name="Luke Wang" userId="69b7a984b809f2c0" providerId="LiveId" clId="{D1DD5C81-32AC-4FB1-8123-8DCA0CAD1267}" dt="2025-03-11T03:28:24.241" v="101"/>
        <pc:sldMkLst>
          <pc:docMk/>
          <pc:sldMk cId="4011805779" sldId="391"/>
        </pc:sldMkLst>
      </pc:sldChg>
      <pc:sldChg chg="addSp modSp new mod setBg">
        <pc:chgData name="Luke Wang" userId="69b7a984b809f2c0" providerId="LiveId" clId="{D1DD5C81-32AC-4FB1-8123-8DCA0CAD1267}" dt="2025-03-11T04:33:50.795" v="816" actId="26606"/>
        <pc:sldMkLst>
          <pc:docMk/>
          <pc:sldMk cId="1786070986" sldId="392"/>
        </pc:sldMkLst>
        <pc:spChg chg="mod">
          <ac:chgData name="Luke Wang" userId="69b7a984b809f2c0" providerId="LiveId" clId="{D1DD5C81-32AC-4FB1-8123-8DCA0CAD1267}" dt="2025-03-11T04:33:50.795" v="816" actId="26606"/>
          <ac:spMkLst>
            <pc:docMk/>
            <pc:sldMk cId="1786070986" sldId="392"/>
            <ac:spMk id="2" creationId="{CF0CF2A8-A803-AA1C-68ED-D3358671727A}"/>
          </ac:spMkLst>
        </pc:spChg>
        <pc:spChg chg="mod">
          <ac:chgData name="Luke Wang" userId="69b7a984b809f2c0" providerId="LiveId" clId="{D1DD5C81-32AC-4FB1-8123-8DCA0CAD1267}" dt="2025-03-11T04:33:50.795" v="816" actId="26606"/>
          <ac:spMkLst>
            <pc:docMk/>
            <pc:sldMk cId="1786070986" sldId="392"/>
            <ac:spMk id="3" creationId="{2914F206-B27D-9B10-CF89-295409E189FA}"/>
          </ac:spMkLst>
        </pc:spChg>
        <pc:spChg chg="add">
          <ac:chgData name="Luke Wang" userId="69b7a984b809f2c0" providerId="LiveId" clId="{D1DD5C81-32AC-4FB1-8123-8DCA0CAD1267}" dt="2025-03-11T04:33:50.795" v="816" actId="26606"/>
          <ac:spMkLst>
            <pc:docMk/>
            <pc:sldMk cId="1786070986" sldId="392"/>
            <ac:spMk id="11" creationId="{9D25F302-27C5-414F-97F8-6EA0A6C028BA}"/>
          </ac:spMkLst>
        </pc:spChg>
        <pc:spChg chg="add">
          <ac:chgData name="Luke Wang" userId="69b7a984b809f2c0" providerId="LiveId" clId="{D1DD5C81-32AC-4FB1-8123-8DCA0CAD1267}" dt="2025-03-11T04:33:50.795" v="816" actId="26606"/>
          <ac:spMkLst>
            <pc:docMk/>
            <pc:sldMk cId="1786070986" sldId="392"/>
            <ac:spMk id="13" creationId="{830A36F8-48C2-4842-A87B-8CE8DF4E7FD2}"/>
          </ac:spMkLst>
        </pc:spChg>
        <pc:spChg chg="add">
          <ac:chgData name="Luke Wang" userId="69b7a984b809f2c0" providerId="LiveId" clId="{D1DD5C81-32AC-4FB1-8123-8DCA0CAD1267}" dt="2025-03-11T04:33:50.795" v="816" actId="26606"/>
          <ac:spMkLst>
            <pc:docMk/>
            <pc:sldMk cId="1786070986" sldId="392"/>
            <ac:spMk id="15" creationId="{7F488E8B-4E1E-4402-8935-D4E6C02615C7}"/>
          </ac:spMkLst>
        </pc:spChg>
        <pc:picChg chg="add mod ord">
          <ac:chgData name="Luke Wang" userId="69b7a984b809f2c0" providerId="LiveId" clId="{D1DD5C81-32AC-4FB1-8123-8DCA0CAD1267}" dt="2025-03-11T04:33:50.795" v="816" actId="26606"/>
          <ac:picMkLst>
            <pc:docMk/>
            <pc:sldMk cId="1786070986" sldId="392"/>
            <ac:picMk id="4" creationId="{A1C05A3F-4417-0190-8086-028573AF6BD2}"/>
          </ac:picMkLst>
        </pc:picChg>
        <pc:picChg chg="add mod ord modCrop">
          <ac:chgData name="Luke Wang" userId="69b7a984b809f2c0" providerId="LiveId" clId="{D1DD5C81-32AC-4FB1-8123-8DCA0CAD1267}" dt="2025-03-11T04:33:50.795" v="816" actId="26606"/>
          <ac:picMkLst>
            <pc:docMk/>
            <pc:sldMk cId="1786070986" sldId="392"/>
            <ac:picMk id="6" creationId="{B7B4C85E-A64A-BB24-ACD3-EA758CB8C746}"/>
          </ac:picMkLst>
        </pc:picChg>
      </pc:sldChg>
      <pc:sldChg chg="addSp modSp new mod setBg">
        <pc:chgData name="Luke Wang" userId="69b7a984b809f2c0" providerId="LiveId" clId="{D1DD5C81-32AC-4FB1-8123-8DCA0CAD1267}" dt="2025-03-11T04:33:26.022" v="815" actId="26606"/>
        <pc:sldMkLst>
          <pc:docMk/>
          <pc:sldMk cId="2954366330" sldId="393"/>
        </pc:sldMkLst>
        <pc:spChg chg="mod">
          <ac:chgData name="Luke Wang" userId="69b7a984b809f2c0" providerId="LiveId" clId="{D1DD5C81-32AC-4FB1-8123-8DCA0CAD1267}" dt="2025-03-11T04:33:26.022" v="815" actId="26606"/>
          <ac:spMkLst>
            <pc:docMk/>
            <pc:sldMk cId="2954366330" sldId="393"/>
            <ac:spMk id="2" creationId="{226B25A1-669F-8494-DDFA-A5A920BE9BE7}"/>
          </ac:spMkLst>
        </pc:spChg>
        <pc:spChg chg="mod ord">
          <ac:chgData name="Luke Wang" userId="69b7a984b809f2c0" providerId="LiveId" clId="{D1DD5C81-32AC-4FB1-8123-8DCA0CAD1267}" dt="2025-03-11T04:33:26.022" v="815" actId="26606"/>
          <ac:spMkLst>
            <pc:docMk/>
            <pc:sldMk cId="2954366330" sldId="393"/>
            <ac:spMk id="3" creationId="{C237DB4C-E21A-B956-4ED7-EE8C8BC2C549}"/>
          </ac:spMkLst>
        </pc:spChg>
        <pc:spChg chg="add">
          <ac:chgData name="Luke Wang" userId="69b7a984b809f2c0" providerId="LiveId" clId="{D1DD5C81-32AC-4FB1-8123-8DCA0CAD1267}" dt="2025-03-11T04:33:26.022" v="815" actId="26606"/>
          <ac:spMkLst>
            <pc:docMk/>
            <pc:sldMk cId="2954366330" sldId="393"/>
            <ac:spMk id="11" creationId="{C700CD00-DF3E-4660-A6EC-A18C3B7F9E31}"/>
          </ac:spMkLst>
        </pc:spChg>
        <pc:grpChg chg="add">
          <ac:chgData name="Luke Wang" userId="69b7a984b809f2c0" providerId="LiveId" clId="{D1DD5C81-32AC-4FB1-8123-8DCA0CAD1267}" dt="2025-03-11T04:33:26.022" v="815" actId="26606"/>
          <ac:grpSpMkLst>
            <pc:docMk/>
            <pc:sldMk cId="2954366330" sldId="393"/>
            <ac:grpSpMk id="13" creationId="{F9AB5DBD-0A57-4DBC-B49F-205E268F1FCB}"/>
          </ac:grpSpMkLst>
        </pc:grpChg>
        <pc:picChg chg="add mod">
          <ac:chgData name="Luke Wang" userId="69b7a984b809f2c0" providerId="LiveId" clId="{D1DD5C81-32AC-4FB1-8123-8DCA0CAD1267}" dt="2025-03-11T04:33:26.022" v="815" actId="26606"/>
          <ac:picMkLst>
            <pc:docMk/>
            <pc:sldMk cId="2954366330" sldId="393"/>
            <ac:picMk id="4" creationId="{628E3DC4-A0B1-61D9-998F-2690142FA690}"/>
          </ac:picMkLst>
        </pc:picChg>
        <pc:picChg chg="add">
          <ac:chgData name="Luke Wang" userId="69b7a984b809f2c0" providerId="LiveId" clId="{D1DD5C81-32AC-4FB1-8123-8DCA0CAD1267}" dt="2025-03-11T04:32:25.280" v="808"/>
          <ac:picMkLst>
            <pc:docMk/>
            <pc:sldMk cId="2954366330" sldId="393"/>
            <ac:picMk id="5" creationId="{F9550012-5AE0-0EA7-F79E-10934763F3FA}"/>
          </ac:picMkLst>
        </pc:picChg>
        <pc:picChg chg="add mod">
          <ac:chgData name="Luke Wang" userId="69b7a984b809f2c0" providerId="LiveId" clId="{D1DD5C81-32AC-4FB1-8123-8DCA0CAD1267}" dt="2025-03-11T04:33:26.022" v="815" actId="26606"/>
          <ac:picMkLst>
            <pc:docMk/>
            <pc:sldMk cId="2954366330" sldId="393"/>
            <ac:picMk id="6" creationId="{E70BC32A-BA34-4339-DD78-9EA254D9DE2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9B5131-677F-4BD1-AD7E-268423A7D61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784B4A3-82CC-4DD3-8253-F28014BAF87A}">
      <dgm:prSet/>
      <dgm:spPr/>
      <dgm:t>
        <a:bodyPr/>
        <a:lstStyle/>
        <a:p>
          <a:pPr>
            <a:defRPr b="1"/>
          </a:pPr>
          <a:r>
            <a:rPr lang="zh-CN"/>
            <a:t>优点</a:t>
          </a:r>
          <a:endParaRPr lang="en-US"/>
        </a:p>
      </dgm:t>
    </dgm:pt>
    <dgm:pt modelId="{211D292F-7573-405A-8A97-93D4B62A9086}" type="parTrans" cxnId="{342819D4-8D2C-41A3-8900-60BDEB0CE2BD}">
      <dgm:prSet/>
      <dgm:spPr/>
      <dgm:t>
        <a:bodyPr/>
        <a:lstStyle/>
        <a:p>
          <a:endParaRPr lang="en-US"/>
        </a:p>
      </dgm:t>
    </dgm:pt>
    <dgm:pt modelId="{1937F28F-E56F-4326-829C-59A407286EE2}" type="sibTrans" cxnId="{342819D4-8D2C-41A3-8900-60BDEB0CE2BD}">
      <dgm:prSet/>
      <dgm:spPr/>
      <dgm:t>
        <a:bodyPr/>
        <a:lstStyle/>
        <a:p>
          <a:endParaRPr lang="en-US"/>
        </a:p>
      </dgm:t>
    </dgm:pt>
    <dgm:pt modelId="{72BE19FF-878D-4BD5-BFE9-C2F0098D2268}">
      <dgm:prSet/>
      <dgm:spPr/>
      <dgm:t>
        <a:bodyPr/>
        <a:lstStyle/>
        <a:p>
          <a:r>
            <a:rPr lang="zh-CN"/>
            <a:t>直观易懂</a:t>
          </a:r>
          <a:endParaRPr lang="en-US"/>
        </a:p>
      </dgm:t>
    </dgm:pt>
    <dgm:pt modelId="{C27B3F4B-D733-47B3-A68A-1EB8A665EA8C}" type="parTrans" cxnId="{BB05B516-2172-4B9E-8654-EFF7CC04DB7F}">
      <dgm:prSet/>
      <dgm:spPr/>
      <dgm:t>
        <a:bodyPr/>
        <a:lstStyle/>
        <a:p>
          <a:endParaRPr lang="en-US"/>
        </a:p>
      </dgm:t>
    </dgm:pt>
    <dgm:pt modelId="{73A44C56-DA2A-46C1-887C-D0284EC1EE3D}" type="sibTrans" cxnId="{BB05B516-2172-4B9E-8654-EFF7CC04DB7F}">
      <dgm:prSet/>
      <dgm:spPr/>
      <dgm:t>
        <a:bodyPr/>
        <a:lstStyle/>
        <a:p>
          <a:endParaRPr lang="en-US"/>
        </a:p>
      </dgm:t>
    </dgm:pt>
    <dgm:pt modelId="{AEB5AC05-33BE-4110-87EC-5CE7E634DE59}">
      <dgm:prSet/>
      <dgm:spPr/>
      <dgm:t>
        <a:bodyPr/>
        <a:lstStyle/>
        <a:p>
          <a:r>
            <a:rPr lang="zh-CN"/>
            <a:t>符合日常思维</a:t>
          </a:r>
          <a:endParaRPr lang="en-US"/>
        </a:p>
      </dgm:t>
    </dgm:pt>
    <dgm:pt modelId="{D64E850C-D8CF-4C30-88C5-3E0308FF0D79}" type="parTrans" cxnId="{2C555E29-735F-478F-B5CF-BAEF7E3F5621}">
      <dgm:prSet/>
      <dgm:spPr/>
      <dgm:t>
        <a:bodyPr/>
        <a:lstStyle/>
        <a:p>
          <a:endParaRPr lang="en-US"/>
        </a:p>
      </dgm:t>
    </dgm:pt>
    <dgm:pt modelId="{8555F803-335F-42E1-B2FF-6A9F8AA423F8}" type="sibTrans" cxnId="{2C555E29-735F-478F-B5CF-BAEF7E3F5621}">
      <dgm:prSet/>
      <dgm:spPr/>
      <dgm:t>
        <a:bodyPr/>
        <a:lstStyle/>
        <a:p>
          <a:endParaRPr lang="en-US"/>
        </a:p>
      </dgm:t>
    </dgm:pt>
    <dgm:pt modelId="{C35F989C-3704-4B3D-BD0A-3D69E9350FDE}">
      <dgm:prSet/>
      <dgm:spPr/>
      <dgm:t>
        <a:bodyPr/>
        <a:lstStyle/>
        <a:p>
          <a:pPr>
            <a:defRPr b="1"/>
          </a:pPr>
          <a:r>
            <a:rPr lang="zh-CN"/>
            <a:t>缺点</a:t>
          </a:r>
          <a:endParaRPr lang="en-US"/>
        </a:p>
      </dgm:t>
    </dgm:pt>
    <dgm:pt modelId="{C49D9507-1ECD-4D72-961C-55D31AA393C8}" type="parTrans" cxnId="{7AF5A4F6-B01E-4993-BB92-F32BFC5CA300}">
      <dgm:prSet/>
      <dgm:spPr/>
      <dgm:t>
        <a:bodyPr/>
        <a:lstStyle/>
        <a:p>
          <a:endParaRPr lang="en-US"/>
        </a:p>
      </dgm:t>
    </dgm:pt>
    <dgm:pt modelId="{204807CB-31E9-457C-BDFC-E81FCDBE3432}" type="sibTrans" cxnId="{7AF5A4F6-B01E-4993-BB92-F32BFC5CA300}">
      <dgm:prSet/>
      <dgm:spPr/>
      <dgm:t>
        <a:bodyPr/>
        <a:lstStyle/>
        <a:p>
          <a:endParaRPr lang="en-US"/>
        </a:p>
      </dgm:t>
    </dgm:pt>
    <dgm:pt modelId="{F2A0AB35-596F-49D8-9339-4B1872367A55}">
      <dgm:prSet/>
      <dgm:spPr/>
      <dgm:t>
        <a:bodyPr/>
        <a:lstStyle/>
        <a:p>
          <a:r>
            <a:rPr lang="zh-CN"/>
            <a:t>往往缺乏实证基础</a:t>
          </a:r>
          <a:endParaRPr lang="en-US"/>
        </a:p>
      </dgm:t>
    </dgm:pt>
    <dgm:pt modelId="{B938628F-BD93-4274-97D6-134AC60C6626}" type="parTrans" cxnId="{D356A69B-D3C7-4A5C-8855-CFDAD79761D9}">
      <dgm:prSet/>
      <dgm:spPr/>
      <dgm:t>
        <a:bodyPr/>
        <a:lstStyle/>
        <a:p>
          <a:endParaRPr lang="en-US"/>
        </a:p>
      </dgm:t>
    </dgm:pt>
    <dgm:pt modelId="{97AAF922-F750-4162-8500-ED2FDC65C778}" type="sibTrans" cxnId="{D356A69B-D3C7-4A5C-8855-CFDAD79761D9}">
      <dgm:prSet/>
      <dgm:spPr/>
      <dgm:t>
        <a:bodyPr/>
        <a:lstStyle/>
        <a:p>
          <a:endParaRPr lang="en-US"/>
        </a:p>
      </dgm:t>
    </dgm:pt>
    <dgm:pt modelId="{9C137202-EC69-4C71-84E5-8FA70A01B80D}">
      <dgm:prSet/>
      <dgm:spPr/>
      <dgm:t>
        <a:bodyPr/>
        <a:lstStyle/>
        <a:p>
          <a:r>
            <a:rPr lang="zh-CN"/>
            <a:t>描述不够量化精确</a:t>
          </a:r>
          <a:endParaRPr lang="en-US"/>
        </a:p>
      </dgm:t>
    </dgm:pt>
    <dgm:pt modelId="{9C940E18-F24A-4A16-AAA6-4B317FE4D9C8}" type="parTrans" cxnId="{9F73F27C-D6C0-4033-9067-F628A68F105C}">
      <dgm:prSet/>
      <dgm:spPr/>
      <dgm:t>
        <a:bodyPr/>
        <a:lstStyle/>
        <a:p>
          <a:endParaRPr lang="en-US"/>
        </a:p>
      </dgm:t>
    </dgm:pt>
    <dgm:pt modelId="{6F6F1D2B-FFF6-4D9A-9D02-E46A6C1C5316}" type="sibTrans" cxnId="{9F73F27C-D6C0-4033-9067-F628A68F105C}">
      <dgm:prSet/>
      <dgm:spPr/>
      <dgm:t>
        <a:bodyPr/>
        <a:lstStyle/>
        <a:p>
          <a:endParaRPr lang="en-US"/>
        </a:p>
      </dgm:t>
    </dgm:pt>
    <dgm:pt modelId="{F11B1A36-5118-46D4-ADE5-E3AE4AC17B8E}" type="pres">
      <dgm:prSet presAssocID="{2D9B5131-677F-4BD1-AD7E-268423A7D615}" presName="root" presStyleCnt="0">
        <dgm:presLayoutVars>
          <dgm:dir/>
          <dgm:resizeHandles val="exact"/>
        </dgm:presLayoutVars>
      </dgm:prSet>
      <dgm:spPr/>
    </dgm:pt>
    <dgm:pt modelId="{1A3925F9-B8FD-4F15-BAE4-92E1CD7E1E76}" type="pres">
      <dgm:prSet presAssocID="{0784B4A3-82CC-4DD3-8253-F28014BAF87A}" presName="compNode" presStyleCnt="0"/>
      <dgm:spPr/>
    </dgm:pt>
    <dgm:pt modelId="{6B75884C-C387-4F94-BF05-52CADF6D95C7}" type="pres">
      <dgm:prSet presAssocID="{0784B4A3-82CC-4DD3-8253-F28014BAF87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A88A7B6-09DC-4213-945F-1F7C22F78FD6}" type="pres">
      <dgm:prSet presAssocID="{0784B4A3-82CC-4DD3-8253-F28014BAF87A}" presName="iconSpace" presStyleCnt="0"/>
      <dgm:spPr/>
    </dgm:pt>
    <dgm:pt modelId="{8DC20823-6727-4FFB-902E-3D3022466293}" type="pres">
      <dgm:prSet presAssocID="{0784B4A3-82CC-4DD3-8253-F28014BAF87A}" presName="parTx" presStyleLbl="revTx" presStyleIdx="0" presStyleCnt="4">
        <dgm:presLayoutVars>
          <dgm:chMax val="0"/>
          <dgm:chPref val="0"/>
        </dgm:presLayoutVars>
      </dgm:prSet>
      <dgm:spPr/>
    </dgm:pt>
    <dgm:pt modelId="{B8646A53-3A53-4477-8A88-91EC6E08B3A8}" type="pres">
      <dgm:prSet presAssocID="{0784B4A3-82CC-4DD3-8253-F28014BAF87A}" presName="txSpace" presStyleCnt="0"/>
      <dgm:spPr/>
    </dgm:pt>
    <dgm:pt modelId="{A7B228BA-5C32-4F84-BAB8-7113DED88A96}" type="pres">
      <dgm:prSet presAssocID="{0784B4A3-82CC-4DD3-8253-F28014BAF87A}" presName="desTx" presStyleLbl="revTx" presStyleIdx="1" presStyleCnt="4">
        <dgm:presLayoutVars/>
      </dgm:prSet>
      <dgm:spPr/>
    </dgm:pt>
    <dgm:pt modelId="{4B5AA30C-99D8-48ED-B9C8-7E9339EB90BC}" type="pres">
      <dgm:prSet presAssocID="{1937F28F-E56F-4326-829C-59A407286EE2}" presName="sibTrans" presStyleCnt="0"/>
      <dgm:spPr/>
    </dgm:pt>
    <dgm:pt modelId="{04ACE6B4-F556-4F45-95BF-7D35A044BC76}" type="pres">
      <dgm:prSet presAssocID="{C35F989C-3704-4B3D-BD0A-3D69E9350FDE}" presName="compNode" presStyleCnt="0"/>
      <dgm:spPr/>
    </dgm:pt>
    <dgm:pt modelId="{81477DD5-59C1-456F-9B61-CB28D3A043C3}" type="pres">
      <dgm:prSet presAssocID="{C35F989C-3704-4B3D-BD0A-3D69E9350F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099993A-7B4D-4394-B561-BE1092DD8DE5}" type="pres">
      <dgm:prSet presAssocID="{C35F989C-3704-4B3D-BD0A-3D69E9350FDE}" presName="iconSpace" presStyleCnt="0"/>
      <dgm:spPr/>
    </dgm:pt>
    <dgm:pt modelId="{FA398351-D644-4C7D-9A96-7FA11476E53B}" type="pres">
      <dgm:prSet presAssocID="{C35F989C-3704-4B3D-BD0A-3D69E9350FDE}" presName="parTx" presStyleLbl="revTx" presStyleIdx="2" presStyleCnt="4">
        <dgm:presLayoutVars>
          <dgm:chMax val="0"/>
          <dgm:chPref val="0"/>
        </dgm:presLayoutVars>
      </dgm:prSet>
      <dgm:spPr/>
    </dgm:pt>
    <dgm:pt modelId="{4A017024-84E4-4074-8308-58165907A281}" type="pres">
      <dgm:prSet presAssocID="{C35F989C-3704-4B3D-BD0A-3D69E9350FDE}" presName="txSpace" presStyleCnt="0"/>
      <dgm:spPr/>
    </dgm:pt>
    <dgm:pt modelId="{EA37086A-8EC7-4C3C-B388-AE74AE8D0441}" type="pres">
      <dgm:prSet presAssocID="{C35F989C-3704-4B3D-BD0A-3D69E9350FDE}" presName="desTx" presStyleLbl="revTx" presStyleIdx="3" presStyleCnt="4">
        <dgm:presLayoutVars/>
      </dgm:prSet>
      <dgm:spPr/>
    </dgm:pt>
  </dgm:ptLst>
  <dgm:cxnLst>
    <dgm:cxn modelId="{BB05B516-2172-4B9E-8654-EFF7CC04DB7F}" srcId="{0784B4A3-82CC-4DD3-8253-F28014BAF87A}" destId="{72BE19FF-878D-4BD5-BFE9-C2F0098D2268}" srcOrd="0" destOrd="0" parTransId="{C27B3F4B-D733-47B3-A68A-1EB8A665EA8C}" sibTransId="{73A44C56-DA2A-46C1-887C-D0284EC1EE3D}"/>
    <dgm:cxn modelId="{2C555E29-735F-478F-B5CF-BAEF7E3F5621}" srcId="{0784B4A3-82CC-4DD3-8253-F28014BAF87A}" destId="{AEB5AC05-33BE-4110-87EC-5CE7E634DE59}" srcOrd="1" destOrd="0" parTransId="{D64E850C-D8CF-4C30-88C5-3E0308FF0D79}" sibTransId="{8555F803-335F-42E1-B2FF-6A9F8AA423F8}"/>
    <dgm:cxn modelId="{0A2C8840-BC99-4D03-9EE7-D76C807967F2}" type="presOf" srcId="{2D9B5131-677F-4BD1-AD7E-268423A7D615}" destId="{F11B1A36-5118-46D4-ADE5-E3AE4AC17B8E}" srcOrd="0" destOrd="0" presId="urn:microsoft.com/office/officeart/2018/5/layout/CenteredIconLabelDescriptionList"/>
    <dgm:cxn modelId="{64C29A5B-900D-4D1E-A064-5B38B64433F6}" type="presOf" srcId="{0784B4A3-82CC-4DD3-8253-F28014BAF87A}" destId="{8DC20823-6727-4FFB-902E-3D3022466293}" srcOrd="0" destOrd="0" presId="urn:microsoft.com/office/officeart/2018/5/layout/CenteredIconLabelDescriptionList"/>
    <dgm:cxn modelId="{9F73F27C-D6C0-4033-9067-F628A68F105C}" srcId="{C35F989C-3704-4B3D-BD0A-3D69E9350FDE}" destId="{9C137202-EC69-4C71-84E5-8FA70A01B80D}" srcOrd="1" destOrd="0" parTransId="{9C940E18-F24A-4A16-AAA6-4B317FE4D9C8}" sibTransId="{6F6F1D2B-FFF6-4D9A-9D02-E46A6C1C5316}"/>
    <dgm:cxn modelId="{7760707D-A4A1-44D8-B5E3-A709F7E7EB89}" type="presOf" srcId="{9C137202-EC69-4C71-84E5-8FA70A01B80D}" destId="{EA37086A-8EC7-4C3C-B388-AE74AE8D0441}" srcOrd="0" destOrd="1" presId="urn:microsoft.com/office/officeart/2018/5/layout/CenteredIconLabelDescriptionList"/>
    <dgm:cxn modelId="{E5412B7F-ACAA-457B-92CF-FA11C9385DEF}" type="presOf" srcId="{C35F989C-3704-4B3D-BD0A-3D69E9350FDE}" destId="{FA398351-D644-4C7D-9A96-7FA11476E53B}" srcOrd="0" destOrd="0" presId="urn:microsoft.com/office/officeart/2018/5/layout/CenteredIconLabelDescriptionList"/>
    <dgm:cxn modelId="{D356A69B-D3C7-4A5C-8855-CFDAD79761D9}" srcId="{C35F989C-3704-4B3D-BD0A-3D69E9350FDE}" destId="{F2A0AB35-596F-49D8-9339-4B1872367A55}" srcOrd="0" destOrd="0" parTransId="{B938628F-BD93-4274-97D6-134AC60C6626}" sibTransId="{97AAF922-F750-4162-8500-ED2FDC65C778}"/>
    <dgm:cxn modelId="{918588D3-68A8-4A22-A2CF-1FBA5B41B0A9}" type="presOf" srcId="{F2A0AB35-596F-49D8-9339-4B1872367A55}" destId="{EA37086A-8EC7-4C3C-B388-AE74AE8D0441}" srcOrd="0" destOrd="0" presId="urn:microsoft.com/office/officeart/2018/5/layout/CenteredIconLabelDescriptionList"/>
    <dgm:cxn modelId="{342819D4-8D2C-41A3-8900-60BDEB0CE2BD}" srcId="{2D9B5131-677F-4BD1-AD7E-268423A7D615}" destId="{0784B4A3-82CC-4DD3-8253-F28014BAF87A}" srcOrd="0" destOrd="0" parTransId="{211D292F-7573-405A-8A97-93D4B62A9086}" sibTransId="{1937F28F-E56F-4326-829C-59A407286EE2}"/>
    <dgm:cxn modelId="{B5A21CEE-CE31-4D31-8420-2C4211097B8C}" type="presOf" srcId="{72BE19FF-878D-4BD5-BFE9-C2F0098D2268}" destId="{A7B228BA-5C32-4F84-BAB8-7113DED88A96}" srcOrd="0" destOrd="0" presId="urn:microsoft.com/office/officeart/2018/5/layout/CenteredIconLabelDescriptionList"/>
    <dgm:cxn modelId="{7AF5A4F6-B01E-4993-BB92-F32BFC5CA300}" srcId="{2D9B5131-677F-4BD1-AD7E-268423A7D615}" destId="{C35F989C-3704-4B3D-BD0A-3D69E9350FDE}" srcOrd="1" destOrd="0" parTransId="{C49D9507-1ECD-4D72-961C-55D31AA393C8}" sibTransId="{204807CB-31E9-457C-BDFC-E81FCDBE3432}"/>
    <dgm:cxn modelId="{0521EBFE-A707-47BB-9B5B-5F66FBA42928}" type="presOf" srcId="{AEB5AC05-33BE-4110-87EC-5CE7E634DE59}" destId="{A7B228BA-5C32-4F84-BAB8-7113DED88A96}" srcOrd="0" destOrd="1" presId="urn:microsoft.com/office/officeart/2018/5/layout/CenteredIconLabelDescriptionList"/>
    <dgm:cxn modelId="{5A0AEAD4-0AE4-4C14-9FE3-7818F7292A89}" type="presParOf" srcId="{F11B1A36-5118-46D4-ADE5-E3AE4AC17B8E}" destId="{1A3925F9-B8FD-4F15-BAE4-92E1CD7E1E76}" srcOrd="0" destOrd="0" presId="urn:microsoft.com/office/officeart/2018/5/layout/CenteredIconLabelDescriptionList"/>
    <dgm:cxn modelId="{EE75A65F-5534-4E9A-BBE2-23FC24AE43FC}" type="presParOf" srcId="{1A3925F9-B8FD-4F15-BAE4-92E1CD7E1E76}" destId="{6B75884C-C387-4F94-BF05-52CADF6D95C7}" srcOrd="0" destOrd="0" presId="urn:microsoft.com/office/officeart/2018/5/layout/CenteredIconLabelDescriptionList"/>
    <dgm:cxn modelId="{74D870BB-8734-4E08-B8E6-966F208ED948}" type="presParOf" srcId="{1A3925F9-B8FD-4F15-BAE4-92E1CD7E1E76}" destId="{2A88A7B6-09DC-4213-945F-1F7C22F78FD6}" srcOrd="1" destOrd="0" presId="urn:microsoft.com/office/officeart/2018/5/layout/CenteredIconLabelDescriptionList"/>
    <dgm:cxn modelId="{F95F8254-89B9-40EB-B9AE-CDAE0A8385E9}" type="presParOf" srcId="{1A3925F9-B8FD-4F15-BAE4-92E1CD7E1E76}" destId="{8DC20823-6727-4FFB-902E-3D3022466293}" srcOrd="2" destOrd="0" presId="urn:microsoft.com/office/officeart/2018/5/layout/CenteredIconLabelDescriptionList"/>
    <dgm:cxn modelId="{70796223-CBAC-4FC7-AC8E-C30BF7D36C0A}" type="presParOf" srcId="{1A3925F9-B8FD-4F15-BAE4-92E1CD7E1E76}" destId="{B8646A53-3A53-4477-8A88-91EC6E08B3A8}" srcOrd="3" destOrd="0" presId="urn:microsoft.com/office/officeart/2018/5/layout/CenteredIconLabelDescriptionList"/>
    <dgm:cxn modelId="{D3D8DA74-CC62-4F84-B91F-D23D19DD8C96}" type="presParOf" srcId="{1A3925F9-B8FD-4F15-BAE4-92E1CD7E1E76}" destId="{A7B228BA-5C32-4F84-BAB8-7113DED88A96}" srcOrd="4" destOrd="0" presId="urn:microsoft.com/office/officeart/2018/5/layout/CenteredIconLabelDescriptionList"/>
    <dgm:cxn modelId="{C7CA8498-0D74-4326-B4DD-CD95B2EECB2A}" type="presParOf" srcId="{F11B1A36-5118-46D4-ADE5-E3AE4AC17B8E}" destId="{4B5AA30C-99D8-48ED-B9C8-7E9339EB90BC}" srcOrd="1" destOrd="0" presId="urn:microsoft.com/office/officeart/2018/5/layout/CenteredIconLabelDescriptionList"/>
    <dgm:cxn modelId="{CB6965BA-A7CC-4C50-9EEE-117F6F8F24EC}" type="presParOf" srcId="{F11B1A36-5118-46D4-ADE5-E3AE4AC17B8E}" destId="{04ACE6B4-F556-4F45-95BF-7D35A044BC76}" srcOrd="2" destOrd="0" presId="urn:microsoft.com/office/officeart/2018/5/layout/CenteredIconLabelDescriptionList"/>
    <dgm:cxn modelId="{381B06C5-09A9-488E-9F2F-75C6C7B9A11F}" type="presParOf" srcId="{04ACE6B4-F556-4F45-95BF-7D35A044BC76}" destId="{81477DD5-59C1-456F-9B61-CB28D3A043C3}" srcOrd="0" destOrd="0" presId="urn:microsoft.com/office/officeart/2018/5/layout/CenteredIconLabelDescriptionList"/>
    <dgm:cxn modelId="{B5B42554-5463-4D4C-8109-339263AB9EB4}" type="presParOf" srcId="{04ACE6B4-F556-4F45-95BF-7D35A044BC76}" destId="{5099993A-7B4D-4394-B561-BE1092DD8DE5}" srcOrd="1" destOrd="0" presId="urn:microsoft.com/office/officeart/2018/5/layout/CenteredIconLabelDescriptionList"/>
    <dgm:cxn modelId="{A56895E2-434E-4AB0-8A5B-CC703786B588}" type="presParOf" srcId="{04ACE6B4-F556-4F45-95BF-7D35A044BC76}" destId="{FA398351-D644-4C7D-9A96-7FA11476E53B}" srcOrd="2" destOrd="0" presId="urn:microsoft.com/office/officeart/2018/5/layout/CenteredIconLabelDescriptionList"/>
    <dgm:cxn modelId="{B3FF127C-171A-42C3-AEDD-F1B46FE478B1}" type="presParOf" srcId="{04ACE6B4-F556-4F45-95BF-7D35A044BC76}" destId="{4A017024-84E4-4074-8308-58165907A281}" srcOrd="3" destOrd="0" presId="urn:microsoft.com/office/officeart/2018/5/layout/CenteredIconLabelDescriptionList"/>
    <dgm:cxn modelId="{30F5EE74-D506-4735-9202-ADCF13D524AE}" type="presParOf" srcId="{04ACE6B4-F556-4F45-95BF-7D35A044BC76}" destId="{EA37086A-8EC7-4C3C-B388-AE74AE8D044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4CB684-C41F-432E-BC15-58F320B469A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7C63FAD-A776-443E-A67E-4A81B2A93A1A}">
      <dgm:prSet/>
      <dgm:spPr/>
      <dgm:t>
        <a:bodyPr/>
        <a:lstStyle/>
        <a:p>
          <a:r>
            <a:rPr lang="zh-CN"/>
            <a:t>优点</a:t>
          </a:r>
          <a:endParaRPr lang="en-US"/>
        </a:p>
      </dgm:t>
    </dgm:pt>
    <dgm:pt modelId="{69E93057-5F13-46B5-BB39-3C61CF4356D2}" type="parTrans" cxnId="{E86EC1D3-E575-409B-BFA4-9EFB079DCCC4}">
      <dgm:prSet/>
      <dgm:spPr/>
      <dgm:t>
        <a:bodyPr/>
        <a:lstStyle/>
        <a:p>
          <a:endParaRPr lang="en-US"/>
        </a:p>
      </dgm:t>
    </dgm:pt>
    <dgm:pt modelId="{38F4D72A-B870-4745-AB2A-5B4160B74E40}" type="sibTrans" cxnId="{E86EC1D3-E575-409B-BFA4-9EFB079DCCC4}">
      <dgm:prSet/>
      <dgm:spPr/>
      <dgm:t>
        <a:bodyPr/>
        <a:lstStyle/>
        <a:p>
          <a:endParaRPr lang="en-US"/>
        </a:p>
      </dgm:t>
    </dgm:pt>
    <dgm:pt modelId="{D59A7ADA-1489-43B2-A8C7-0AAAB0A27BEA}">
      <dgm:prSet/>
      <dgm:spPr/>
      <dgm:t>
        <a:bodyPr/>
        <a:lstStyle/>
        <a:p>
          <a:r>
            <a:rPr lang="zh-CN"/>
            <a:t>基于实证数据</a:t>
          </a:r>
          <a:endParaRPr lang="en-US"/>
        </a:p>
      </dgm:t>
    </dgm:pt>
    <dgm:pt modelId="{1749903F-3C07-4DEA-9535-8BAC0453AEF6}" type="parTrans" cxnId="{19F9A272-B605-4A90-939A-D9EC45A56DC2}">
      <dgm:prSet/>
      <dgm:spPr/>
      <dgm:t>
        <a:bodyPr/>
        <a:lstStyle/>
        <a:p>
          <a:endParaRPr lang="en-US"/>
        </a:p>
      </dgm:t>
    </dgm:pt>
    <dgm:pt modelId="{A74B9669-E0DF-4EF9-85C0-F9B590CF51B9}" type="sibTrans" cxnId="{19F9A272-B605-4A90-939A-D9EC45A56DC2}">
      <dgm:prSet/>
      <dgm:spPr/>
      <dgm:t>
        <a:bodyPr/>
        <a:lstStyle/>
        <a:p>
          <a:endParaRPr lang="en-US"/>
        </a:p>
      </dgm:t>
    </dgm:pt>
    <dgm:pt modelId="{D5AFCED7-EE83-4A16-BF1D-3987B390A470}">
      <dgm:prSet/>
      <dgm:spPr/>
      <dgm:t>
        <a:bodyPr/>
        <a:lstStyle/>
        <a:p>
          <a:r>
            <a:rPr lang="zh-CN"/>
            <a:t>考虑了变量间的关系</a:t>
          </a:r>
          <a:endParaRPr lang="en-US"/>
        </a:p>
      </dgm:t>
    </dgm:pt>
    <dgm:pt modelId="{7DAC2F89-B641-4885-8C8C-D8720A6FA4EB}" type="parTrans" cxnId="{175D3A8C-9390-49E5-BEE2-105F0586BF37}">
      <dgm:prSet/>
      <dgm:spPr/>
      <dgm:t>
        <a:bodyPr/>
        <a:lstStyle/>
        <a:p>
          <a:endParaRPr lang="en-US"/>
        </a:p>
      </dgm:t>
    </dgm:pt>
    <dgm:pt modelId="{915EB7C6-54A1-4532-9B52-E7C4AC4631C0}" type="sibTrans" cxnId="{175D3A8C-9390-49E5-BEE2-105F0586BF37}">
      <dgm:prSet/>
      <dgm:spPr/>
      <dgm:t>
        <a:bodyPr/>
        <a:lstStyle/>
        <a:p>
          <a:endParaRPr lang="en-US"/>
        </a:p>
      </dgm:t>
    </dgm:pt>
    <dgm:pt modelId="{815789AA-E9E2-4004-BBA3-7E06843A5DB9}">
      <dgm:prSet/>
      <dgm:spPr/>
      <dgm:t>
        <a:bodyPr/>
        <a:lstStyle/>
        <a:p>
          <a:r>
            <a:rPr lang="en-US" dirty="0"/>
            <a:t>Person-centered approach vs. variable-centered approach</a:t>
          </a:r>
        </a:p>
      </dgm:t>
    </dgm:pt>
    <dgm:pt modelId="{61A99E09-EB63-4D6A-8E53-AEF8ABBDC0ED}" type="parTrans" cxnId="{76C9684D-E11B-4A9B-87FE-C0EA3C26B7CC}">
      <dgm:prSet/>
      <dgm:spPr/>
      <dgm:t>
        <a:bodyPr/>
        <a:lstStyle/>
        <a:p>
          <a:endParaRPr lang="en-US"/>
        </a:p>
      </dgm:t>
    </dgm:pt>
    <dgm:pt modelId="{F1A8F03F-0AAB-41C7-866F-1916678B560E}" type="sibTrans" cxnId="{76C9684D-E11B-4A9B-87FE-C0EA3C26B7CC}">
      <dgm:prSet/>
      <dgm:spPr/>
      <dgm:t>
        <a:bodyPr/>
        <a:lstStyle/>
        <a:p>
          <a:endParaRPr lang="en-US"/>
        </a:p>
      </dgm:t>
    </dgm:pt>
    <dgm:pt modelId="{F24C34C4-9F2F-46D5-8368-77C2BD9D325B}">
      <dgm:prSet/>
      <dgm:spPr/>
      <dgm:t>
        <a:bodyPr/>
        <a:lstStyle/>
        <a:p>
          <a:r>
            <a:rPr lang="zh-CN"/>
            <a:t>缺点</a:t>
          </a:r>
          <a:endParaRPr lang="en-US"/>
        </a:p>
      </dgm:t>
    </dgm:pt>
    <dgm:pt modelId="{D3936445-9FD7-48AE-8BDB-88D98A1A9E8C}" type="parTrans" cxnId="{1C8E01BA-B6D0-4E22-9E53-E13EA398DFB7}">
      <dgm:prSet/>
      <dgm:spPr/>
      <dgm:t>
        <a:bodyPr/>
        <a:lstStyle/>
        <a:p>
          <a:endParaRPr lang="en-US"/>
        </a:p>
      </dgm:t>
    </dgm:pt>
    <dgm:pt modelId="{D0148280-147F-4E26-8885-9929E0AABA69}" type="sibTrans" cxnId="{1C8E01BA-B6D0-4E22-9E53-E13EA398DFB7}">
      <dgm:prSet/>
      <dgm:spPr/>
      <dgm:t>
        <a:bodyPr/>
        <a:lstStyle/>
        <a:p>
          <a:endParaRPr lang="en-US"/>
        </a:p>
      </dgm:t>
    </dgm:pt>
    <dgm:pt modelId="{49570D95-1BD4-49A7-A2CE-E4ABFDA6A556}">
      <dgm:prSet/>
      <dgm:spPr/>
      <dgm:t>
        <a:bodyPr/>
        <a:lstStyle/>
        <a:p>
          <a:r>
            <a:rPr lang="zh-CN"/>
            <a:t>目前仍没有一致的结论</a:t>
          </a:r>
          <a:endParaRPr lang="en-US"/>
        </a:p>
      </dgm:t>
    </dgm:pt>
    <dgm:pt modelId="{A561C0B4-35E0-4D0E-8E6B-6B430BB0A46A}" type="parTrans" cxnId="{33FFA28D-5D2F-4B6B-AF51-6B2DBEB22908}">
      <dgm:prSet/>
      <dgm:spPr/>
      <dgm:t>
        <a:bodyPr/>
        <a:lstStyle/>
        <a:p>
          <a:endParaRPr lang="en-US"/>
        </a:p>
      </dgm:t>
    </dgm:pt>
    <dgm:pt modelId="{074E7B8A-E76E-4A7A-8A49-9E2B802E53B7}" type="sibTrans" cxnId="{33FFA28D-5D2F-4B6B-AF51-6B2DBEB22908}">
      <dgm:prSet/>
      <dgm:spPr/>
      <dgm:t>
        <a:bodyPr/>
        <a:lstStyle/>
        <a:p>
          <a:endParaRPr lang="en-US"/>
        </a:p>
      </dgm:t>
    </dgm:pt>
    <dgm:pt modelId="{F6732327-085B-4D0A-8D30-73A2C671553A}">
      <dgm:prSet/>
      <dgm:spPr/>
      <dgm:t>
        <a:bodyPr/>
        <a:lstStyle/>
        <a:p>
          <a:r>
            <a:rPr lang="zh-CN"/>
            <a:t>聚类过程本身的主观性</a:t>
          </a:r>
          <a:endParaRPr lang="en-US"/>
        </a:p>
      </dgm:t>
    </dgm:pt>
    <dgm:pt modelId="{DE78FD96-D46D-46E9-9BB1-0329318A79EC}" type="parTrans" cxnId="{0EDC8329-D8E1-4073-8A07-E8C91D46E051}">
      <dgm:prSet/>
      <dgm:spPr/>
      <dgm:t>
        <a:bodyPr/>
        <a:lstStyle/>
        <a:p>
          <a:endParaRPr lang="en-US"/>
        </a:p>
      </dgm:t>
    </dgm:pt>
    <dgm:pt modelId="{C0E044FB-655D-4E61-B74F-76B3F0A53A8C}" type="sibTrans" cxnId="{0EDC8329-D8E1-4073-8A07-E8C91D46E051}">
      <dgm:prSet/>
      <dgm:spPr/>
      <dgm:t>
        <a:bodyPr/>
        <a:lstStyle/>
        <a:p>
          <a:endParaRPr lang="en-US"/>
        </a:p>
      </dgm:t>
    </dgm:pt>
    <dgm:pt modelId="{1161E849-A4BD-498F-AC18-F560B5B682E1}">
      <dgm:prSet/>
      <dgm:spPr/>
      <dgm:t>
        <a:bodyPr/>
        <a:lstStyle/>
        <a:p>
          <a:r>
            <a:rPr lang="zh-CN"/>
            <a:t>描述还是实体？</a:t>
          </a:r>
          <a:endParaRPr lang="en-US"/>
        </a:p>
      </dgm:t>
    </dgm:pt>
    <dgm:pt modelId="{0F4FF66D-744E-4917-9492-EA8474A4996C}" type="parTrans" cxnId="{7E019132-5287-432D-A215-6C5B7998548E}">
      <dgm:prSet/>
      <dgm:spPr/>
      <dgm:t>
        <a:bodyPr/>
        <a:lstStyle/>
        <a:p>
          <a:endParaRPr lang="en-US"/>
        </a:p>
      </dgm:t>
    </dgm:pt>
    <dgm:pt modelId="{EFE5282A-1F31-493E-9D42-E3E3693F527F}" type="sibTrans" cxnId="{7E019132-5287-432D-A215-6C5B7998548E}">
      <dgm:prSet/>
      <dgm:spPr/>
      <dgm:t>
        <a:bodyPr/>
        <a:lstStyle/>
        <a:p>
          <a:endParaRPr lang="en-US"/>
        </a:p>
      </dgm:t>
    </dgm:pt>
    <dgm:pt modelId="{C2C7A87B-2AAC-429A-ACD9-8DC9FF0A5250}" type="pres">
      <dgm:prSet presAssocID="{064CB684-C41F-432E-BC15-58F320B469A7}" presName="linear" presStyleCnt="0">
        <dgm:presLayoutVars>
          <dgm:animLvl val="lvl"/>
          <dgm:resizeHandles val="exact"/>
        </dgm:presLayoutVars>
      </dgm:prSet>
      <dgm:spPr/>
    </dgm:pt>
    <dgm:pt modelId="{DB701CD9-4BC5-4490-B559-D0AE6FBF074B}" type="pres">
      <dgm:prSet presAssocID="{B7C63FAD-A776-443E-A67E-4A81B2A93A1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F7F6809-F7A5-4A29-9732-FFAD9F7882D1}" type="pres">
      <dgm:prSet presAssocID="{B7C63FAD-A776-443E-A67E-4A81B2A93A1A}" presName="childText" presStyleLbl="revTx" presStyleIdx="0" presStyleCnt="2">
        <dgm:presLayoutVars>
          <dgm:bulletEnabled val="1"/>
        </dgm:presLayoutVars>
      </dgm:prSet>
      <dgm:spPr/>
    </dgm:pt>
    <dgm:pt modelId="{AD1A5742-BA44-441A-8CDA-ED896085C626}" type="pres">
      <dgm:prSet presAssocID="{F24C34C4-9F2F-46D5-8368-77C2BD9D325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8F07259-FF62-46B1-BBA2-17F4411A5613}" type="pres">
      <dgm:prSet presAssocID="{F24C34C4-9F2F-46D5-8368-77C2BD9D325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2F5B51A-FE2A-4DC9-9FFA-482C9C0ED50D}" type="presOf" srcId="{F6732327-085B-4D0A-8D30-73A2C671553A}" destId="{08F07259-FF62-46B1-BBA2-17F4411A5613}" srcOrd="0" destOrd="1" presId="urn:microsoft.com/office/officeart/2005/8/layout/vList2"/>
    <dgm:cxn modelId="{0DA0EA1B-460D-4720-B201-1EF97380E3CC}" type="presOf" srcId="{064CB684-C41F-432E-BC15-58F320B469A7}" destId="{C2C7A87B-2AAC-429A-ACD9-8DC9FF0A5250}" srcOrd="0" destOrd="0" presId="urn:microsoft.com/office/officeart/2005/8/layout/vList2"/>
    <dgm:cxn modelId="{0EDC8329-D8E1-4073-8A07-E8C91D46E051}" srcId="{F24C34C4-9F2F-46D5-8368-77C2BD9D325B}" destId="{F6732327-085B-4D0A-8D30-73A2C671553A}" srcOrd="1" destOrd="0" parTransId="{DE78FD96-D46D-46E9-9BB1-0329318A79EC}" sibTransId="{C0E044FB-655D-4E61-B74F-76B3F0A53A8C}"/>
    <dgm:cxn modelId="{7E019132-5287-432D-A215-6C5B7998548E}" srcId="{F24C34C4-9F2F-46D5-8368-77C2BD9D325B}" destId="{1161E849-A4BD-498F-AC18-F560B5B682E1}" srcOrd="2" destOrd="0" parTransId="{0F4FF66D-744E-4917-9492-EA8474A4996C}" sibTransId="{EFE5282A-1F31-493E-9D42-E3E3693F527F}"/>
    <dgm:cxn modelId="{9D6D9E38-92D4-4814-8A85-FCC0C005C7BC}" type="presOf" srcId="{815789AA-E9E2-4004-BBA3-7E06843A5DB9}" destId="{5F7F6809-F7A5-4A29-9732-FFAD9F7882D1}" srcOrd="0" destOrd="2" presId="urn:microsoft.com/office/officeart/2005/8/layout/vList2"/>
    <dgm:cxn modelId="{5D975C41-99D0-46C9-A1C0-083E3597863B}" type="presOf" srcId="{D59A7ADA-1489-43B2-A8C7-0AAAB0A27BEA}" destId="{5F7F6809-F7A5-4A29-9732-FFAD9F7882D1}" srcOrd="0" destOrd="0" presId="urn:microsoft.com/office/officeart/2005/8/layout/vList2"/>
    <dgm:cxn modelId="{0F9EDE41-8F4E-4B7C-A1F8-05F1604896E0}" type="presOf" srcId="{B7C63FAD-A776-443E-A67E-4A81B2A93A1A}" destId="{DB701CD9-4BC5-4490-B559-D0AE6FBF074B}" srcOrd="0" destOrd="0" presId="urn:microsoft.com/office/officeart/2005/8/layout/vList2"/>
    <dgm:cxn modelId="{76C9684D-E11B-4A9B-87FE-C0EA3C26B7CC}" srcId="{B7C63FAD-A776-443E-A67E-4A81B2A93A1A}" destId="{815789AA-E9E2-4004-BBA3-7E06843A5DB9}" srcOrd="2" destOrd="0" parTransId="{61A99E09-EB63-4D6A-8E53-AEF8ABBDC0ED}" sibTransId="{F1A8F03F-0AAB-41C7-866F-1916678B560E}"/>
    <dgm:cxn modelId="{19F9A272-B605-4A90-939A-D9EC45A56DC2}" srcId="{B7C63FAD-A776-443E-A67E-4A81B2A93A1A}" destId="{D59A7ADA-1489-43B2-A8C7-0AAAB0A27BEA}" srcOrd="0" destOrd="0" parTransId="{1749903F-3C07-4DEA-9535-8BAC0453AEF6}" sibTransId="{A74B9669-E0DF-4EF9-85C0-F9B590CF51B9}"/>
    <dgm:cxn modelId="{E5E64956-7A19-4AB9-AC5D-E5709A64F8B6}" type="presOf" srcId="{49570D95-1BD4-49A7-A2CE-E4ABFDA6A556}" destId="{08F07259-FF62-46B1-BBA2-17F4411A5613}" srcOrd="0" destOrd="0" presId="urn:microsoft.com/office/officeart/2005/8/layout/vList2"/>
    <dgm:cxn modelId="{671BC085-4299-493E-AAEC-73398C6C8E3C}" type="presOf" srcId="{D5AFCED7-EE83-4A16-BF1D-3987B390A470}" destId="{5F7F6809-F7A5-4A29-9732-FFAD9F7882D1}" srcOrd="0" destOrd="1" presId="urn:microsoft.com/office/officeart/2005/8/layout/vList2"/>
    <dgm:cxn modelId="{175D3A8C-9390-49E5-BEE2-105F0586BF37}" srcId="{B7C63FAD-A776-443E-A67E-4A81B2A93A1A}" destId="{D5AFCED7-EE83-4A16-BF1D-3987B390A470}" srcOrd="1" destOrd="0" parTransId="{7DAC2F89-B641-4885-8C8C-D8720A6FA4EB}" sibTransId="{915EB7C6-54A1-4532-9B52-E7C4AC4631C0}"/>
    <dgm:cxn modelId="{33FFA28D-5D2F-4B6B-AF51-6B2DBEB22908}" srcId="{F24C34C4-9F2F-46D5-8368-77C2BD9D325B}" destId="{49570D95-1BD4-49A7-A2CE-E4ABFDA6A556}" srcOrd="0" destOrd="0" parTransId="{A561C0B4-35E0-4D0E-8E6B-6B430BB0A46A}" sibTransId="{074E7B8A-E76E-4A7A-8A49-9E2B802E53B7}"/>
    <dgm:cxn modelId="{B43796B2-B61A-4171-8C04-EBDAE16EBCA7}" type="presOf" srcId="{F24C34C4-9F2F-46D5-8368-77C2BD9D325B}" destId="{AD1A5742-BA44-441A-8CDA-ED896085C626}" srcOrd="0" destOrd="0" presId="urn:microsoft.com/office/officeart/2005/8/layout/vList2"/>
    <dgm:cxn modelId="{1C8E01BA-B6D0-4E22-9E53-E13EA398DFB7}" srcId="{064CB684-C41F-432E-BC15-58F320B469A7}" destId="{F24C34C4-9F2F-46D5-8368-77C2BD9D325B}" srcOrd="1" destOrd="0" parTransId="{D3936445-9FD7-48AE-8BDB-88D98A1A9E8C}" sibTransId="{D0148280-147F-4E26-8885-9929E0AABA69}"/>
    <dgm:cxn modelId="{E86EC1D3-E575-409B-BFA4-9EFB079DCCC4}" srcId="{064CB684-C41F-432E-BC15-58F320B469A7}" destId="{B7C63FAD-A776-443E-A67E-4A81B2A93A1A}" srcOrd="0" destOrd="0" parTransId="{69E93057-5F13-46B5-BB39-3C61CF4356D2}" sibTransId="{38F4D72A-B870-4745-AB2A-5B4160B74E40}"/>
    <dgm:cxn modelId="{B72DF4D9-C7DE-4AFC-A467-3D4E04F728B2}" type="presOf" srcId="{1161E849-A4BD-498F-AC18-F560B5B682E1}" destId="{08F07259-FF62-46B1-BBA2-17F4411A5613}" srcOrd="0" destOrd="2" presId="urn:microsoft.com/office/officeart/2005/8/layout/vList2"/>
    <dgm:cxn modelId="{1EA3081E-2E6F-4A6D-956A-4F2259E4F36B}" type="presParOf" srcId="{C2C7A87B-2AAC-429A-ACD9-8DC9FF0A5250}" destId="{DB701CD9-4BC5-4490-B559-D0AE6FBF074B}" srcOrd="0" destOrd="0" presId="urn:microsoft.com/office/officeart/2005/8/layout/vList2"/>
    <dgm:cxn modelId="{D5BDF5D0-C728-4353-AA99-EA5DD9292204}" type="presParOf" srcId="{C2C7A87B-2AAC-429A-ACD9-8DC9FF0A5250}" destId="{5F7F6809-F7A5-4A29-9732-FFAD9F7882D1}" srcOrd="1" destOrd="0" presId="urn:microsoft.com/office/officeart/2005/8/layout/vList2"/>
    <dgm:cxn modelId="{C1989248-104F-4BCF-B660-045CE3E9DDF4}" type="presParOf" srcId="{C2C7A87B-2AAC-429A-ACD9-8DC9FF0A5250}" destId="{AD1A5742-BA44-441A-8CDA-ED896085C626}" srcOrd="2" destOrd="0" presId="urn:microsoft.com/office/officeart/2005/8/layout/vList2"/>
    <dgm:cxn modelId="{0074E02D-6885-4742-B1FA-491F55C237C9}" type="presParOf" srcId="{C2C7A87B-2AAC-429A-ACD9-8DC9FF0A5250}" destId="{08F07259-FF62-46B1-BBA2-17F4411A561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5884C-C387-4F94-BF05-52CADF6D95C7}">
      <dsp:nvSpPr>
        <dsp:cNvPr id="0" name=""/>
        <dsp:cNvSpPr/>
      </dsp:nvSpPr>
      <dsp:spPr>
        <a:xfrm>
          <a:off x="1801126" y="30649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20823-6727-4FFB-902E-3D3022466293}">
      <dsp:nvSpPr>
        <dsp:cNvPr id="0" name=""/>
        <dsp:cNvSpPr/>
      </dsp:nvSpPr>
      <dsp:spPr>
        <a:xfrm>
          <a:off x="397125" y="194770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3600" kern="1200"/>
            <a:t>优点</a:t>
          </a:r>
          <a:endParaRPr lang="en-US" sz="3600" kern="1200"/>
        </a:p>
      </dsp:txBody>
      <dsp:txXfrm>
        <a:off x="397125" y="1947701"/>
        <a:ext cx="4320000" cy="648000"/>
      </dsp:txXfrm>
    </dsp:sp>
    <dsp:sp modelId="{A7B228BA-5C32-4F84-BAB8-7113DED88A96}">
      <dsp:nvSpPr>
        <dsp:cNvPr id="0" name=""/>
        <dsp:cNvSpPr/>
      </dsp:nvSpPr>
      <dsp:spPr>
        <a:xfrm>
          <a:off x="397125" y="2655798"/>
          <a:ext cx="4320000" cy="655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直观易懂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符合日常思维</a:t>
          </a:r>
          <a:endParaRPr lang="en-US" sz="1700" kern="1200"/>
        </a:p>
      </dsp:txBody>
      <dsp:txXfrm>
        <a:off x="397125" y="2655798"/>
        <a:ext cx="4320000" cy="655554"/>
      </dsp:txXfrm>
    </dsp:sp>
    <dsp:sp modelId="{81477DD5-59C1-456F-9B61-CB28D3A043C3}">
      <dsp:nvSpPr>
        <dsp:cNvPr id="0" name=""/>
        <dsp:cNvSpPr/>
      </dsp:nvSpPr>
      <dsp:spPr>
        <a:xfrm>
          <a:off x="6877126" y="30649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98351-D644-4C7D-9A96-7FA11476E53B}">
      <dsp:nvSpPr>
        <dsp:cNvPr id="0" name=""/>
        <dsp:cNvSpPr/>
      </dsp:nvSpPr>
      <dsp:spPr>
        <a:xfrm>
          <a:off x="5473126" y="194770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3600" kern="1200"/>
            <a:t>缺点</a:t>
          </a:r>
          <a:endParaRPr lang="en-US" sz="3600" kern="1200"/>
        </a:p>
      </dsp:txBody>
      <dsp:txXfrm>
        <a:off x="5473126" y="1947701"/>
        <a:ext cx="4320000" cy="648000"/>
      </dsp:txXfrm>
    </dsp:sp>
    <dsp:sp modelId="{EA37086A-8EC7-4C3C-B388-AE74AE8D0441}">
      <dsp:nvSpPr>
        <dsp:cNvPr id="0" name=""/>
        <dsp:cNvSpPr/>
      </dsp:nvSpPr>
      <dsp:spPr>
        <a:xfrm>
          <a:off x="5473126" y="2655798"/>
          <a:ext cx="4320000" cy="655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往往缺乏实证基础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描述不够量化精确</a:t>
          </a:r>
          <a:endParaRPr lang="en-US" sz="1700" kern="1200"/>
        </a:p>
      </dsp:txBody>
      <dsp:txXfrm>
        <a:off x="5473126" y="2655798"/>
        <a:ext cx="4320000" cy="655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01CD9-4BC5-4490-B559-D0AE6FBF074B}">
      <dsp:nvSpPr>
        <dsp:cNvPr id="0" name=""/>
        <dsp:cNvSpPr/>
      </dsp:nvSpPr>
      <dsp:spPr>
        <a:xfrm>
          <a:off x="0" y="73085"/>
          <a:ext cx="6513603" cy="9740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/>
            <a:t>优点</a:t>
          </a:r>
          <a:endParaRPr lang="en-US" sz="3700" kern="1200"/>
        </a:p>
      </dsp:txBody>
      <dsp:txXfrm>
        <a:off x="47548" y="120633"/>
        <a:ext cx="6418507" cy="878929"/>
      </dsp:txXfrm>
    </dsp:sp>
    <dsp:sp modelId="{5F7F6809-F7A5-4A29-9732-FFAD9F7882D1}">
      <dsp:nvSpPr>
        <dsp:cNvPr id="0" name=""/>
        <dsp:cNvSpPr/>
      </dsp:nvSpPr>
      <dsp:spPr>
        <a:xfrm>
          <a:off x="0" y="1047110"/>
          <a:ext cx="6513603" cy="210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900" kern="1200"/>
            <a:t>基于实证数据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900" kern="1200"/>
            <a:t>考虑了变量间的关系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Person-centered approach vs. variable-centered approach</a:t>
          </a:r>
        </a:p>
      </dsp:txBody>
      <dsp:txXfrm>
        <a:off x="0" y="1047110"/>
        <a:ext cx="6513603" cy="2106224"/>
      </dsp:txXfrm>
    </dsp:sp>
    <dsp:sp modelId="{AD1A5742-BA44-441A-8CDA-ED896085C626}">
      <dsp:nvSpPr>
        <dsp:cNvPr id="0" name=""/>
        <dsp:cNvSpPr/>
      </dsp:nvSpPr>
      <dsp:spPr>
        <a:xfrm>
          <a:off x="0" y="3153335"/>
          <a:ext cx="6513603" cy="9740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/>
            <a:t>缺点</a:t>
          </a:r>
          <a:endParaRPr lang="en-US" sz="3700" kern="1200"/>
        </a:p>
      </dsp:txBody>
      <dsp:txXfrm>
        <a:off x="47548" y="3200883"/>
        <a:ext cx="6418507" cy="878929"/>
      </dsp:txXfrm>
    </dsp:sp>
    <dsp:sp modelId="{08F07259-FF62-46B1-BBA2-17F4411A5613}">
      <dsp:nvSpPr>
        <dsp:cNvPr id="0" name=""/>
        <dsp:cNvSpPr/>
      </dsp:nvSpPr>
      <dsp:spPr>
        <a:xfrm>
          <a:off x="0" y="4127360"/>
          <a:ext cx="6513603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900" kern="1200"/>
            <a:t>目前仍没有一致的结论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900" kern="1200"/>
            <a:t>聚类过程本身的主观性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900" kern="1200"/>
            <a:t>描述还是实体？</a:t>
          </a:r>
          <a:endParaRPr lang="en-US" sz="2900" kern="1200"/>
        </a:p>
      </dsp:txBody>
      <dsp:txXfrm>
        <a:off x="0" y="4127360"/>
        <a:ext cx="6513603" cy="1684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87CA-34DE-40FC-BAF0-322F1FFA31E7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744B1-55BF-4BF8-9A28-8354D82B63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92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744B1-55BF-4BF8-9A28-8354D82B63E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76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8E09A-9780-4AAE-95AF-6BC6BCC4D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668F67-5747-4AF9-9152-029851B6F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7A2FC-3D02-4D12-B4D0-A7AD24A2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A7561-A975-478A-9963-307DAC8F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6B28C-4EED-4109-8953-C0EEA3A9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4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AD51E-3A24-44E7-9076-8E793FB9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5BD717-C6D4-44F9-9719-AE4695ACA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C76DA-FC01-4FD9-951B-11226152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123C2-BE15-4D0E-ACE9-87C5660C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76B67-759D-4DD8-A25D-C7B8B341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9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34C9FC-88C7-4A45-A24E-07CC74D92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D29E33-5BF3-435F-B290-2D59010BE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23365-87B2-4D3C-90DD-09EBCEA2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CA411-2775-4E14-BC6E-EC8AAA00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7B083-69C9-4C28-99EF-1FBFB2E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2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26458-8E6D-47B7-80D7-C14047F0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0CA72-5123-424B-A478-15BBB04F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86090D-28E5-46BD-9D3D-B2CADF8E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1C2FEB-53A5-46B0-81F4-2CCD20A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1484E-2AF8-4BAC-AD59-425B22F9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9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04EF7-E425-4C62-BD63-5834F3C2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3312B-52ED-4418-8D02-E82E81E67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16E44-00CC-4224-873B-AFFC94CF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243C1-73D6-4A64-8329-7A4D7F2D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FF4A6-472A-4438-8DD9-A51841CB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0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F6EBB-5C49-4D40-A4FE-83C06085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05276-5F3F-4ED8-AEC0-736777037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DB266-ED78-4654-A237-693AF5D5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4EBBE-9DA0-4679-81F3-E4CC0F77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E3739-1DB3-4765-8C0B-2BEFA2851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FCFB5-1A82-4E28-8905-EEF93274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9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02D0C-1951-4E3F-A778-92CA8F4E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42476-945E-469F-AFDC-2F3F40F23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EBDCC9-9A2C-48BD-91BB-C8616934C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1C9C21-D120-4381-97FC-6322405AD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A86CD6-943D-42D8-9D00-D92937591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85753C-1B45-416B-BE17-CF95E222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E93061-9D2C-4D32-9308-71299FCD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DDF7B7-2EC6-49EE-8264-CBD5DC72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3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745C1-FDEF-4318-A31D-62CF363A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8B88EB-D891-48A3-810C-02DBC7C8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A2F319-3D64-4A43-B5BD-6596DC3E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D4CB6-1B75-4B15-93F9-9805FE5A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1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E81F8F-D404-425F-9D12-4A3F75CD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210369-F6AF-4CEC-B416-9207762E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FC9724-0317-4BDE-88C8-A2F05A59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05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B032B-964C-4967-8D0A-1F05272E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41870-26A4-47C3-AECA-0A39ED5C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34579-54EB-49CB-BDB2-7B620897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A4D32D-D87C-40FD-AA70-5B56E440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E30C5-98CE-45EB-AD31-9780638E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450DC3-F422-47EA-B039-71B08069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79753-33F6-4D77-8C02-DBFAAD5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691B8C-BA83-4D68-B757-EF6B63846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3C34B6-39C7-4ED7-B993-6CA62306A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D0437-B88C-4B41-986D-92614CA2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07895-537A-413B-87C7-C32FA6B0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E2C47C-22A1-47E4-992B-0EDA8EE8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7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18B030-2B46-4FA3-9260-B4C38951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90AC98-5A64-4A16-AEA8-5224A5BBF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A8430-CD2E-4DA5-A8FB-C4CE10496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C9AF0-77BE-4FC5-8A43-137A19D0D47D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B8B93-AE5D-47F1-A74D-FE7DB3564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534E8-2988-4EF5-83B4-66F13EA03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1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wjx.cn/jq/36134507.asp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9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en.wikipedia.org/wiki/File:Art-mb2-300x0.jpe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827B5-369C-47FC-8C92-CCEF6E1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72CE9-F8AA-4D5B-A99E-C4DE1E0A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“personality”的图片搜索结果">
            <a:extLst>
              <a:ext uri="{FF2B5EF4-FFF2-40B4-BE49-F238E27FC236}">
                <a16:creationId xmlns:a16="http://schemas.microsoft.com/office/drawing/2014/main" id="{A892E97E-875B-4284-AC4C-60D257ED5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7FD8E8-4FEC-4467-9D60-0C5F012581A5}"/>
              </a:ext>
            </a:extLst>
          </p:cNvPr>
          <p:cNvSpPr/>
          <p:nvPr/>
        </p:nvSpPr>
        <p:spPr>
          <a:xfrm>
            <a:off x="-110836" y="4849091"/>
            <a:ext cx="12829309" cy="13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2F95241-DC7B-47F9-8DC1-4083EF85C556}"/>
              </a:ext>
            </a:extLst>
          </p:cNvPr>
          <p:cNvSpPr txBox="1">
            <a:spLocks/>
          </p:cNvSpPr>
          <p:nvPr/>
        </p:nvSpPr>
        <p:spPr>
          <a:xfrm>
            <a:off x="490537" y="521681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人格心理学 第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讲</a:t>
            </a:r>
            <a:b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600" b="1" dirty="0"/>
              <a:t>当代流派：特质论（下）</a:t>
            </a:r>
            <a:r>
              <a:rPr lang="en-US" altLang="zh-CN" sz="3600" b="1" dirty="0"/>
              <a:t>- </a:t>
            </a:r>
            <a:r>
              <a:rPr lang="zh-CN" altLang="en-US" sz="3600" b="1" dirty="0"/>
              <a:t>大五之外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3CE184-39C7-4D2F-A4F6-E094FDF63906}"/>
              </a:ext>
            </a:extLst>
          </p:cNvPr>
          <p:cNvSpPr/>
          <p:nvPr/>
        </p:nvSpPr>
        <p:spPr>
          <a:xfrm>
            <a:off x="-110836" y="4714154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7BC92-43BB-4704-B2DC-02D82F9A6A98}"/>
              </a:ext>
            </a:extLst>
          </p:cNvPr>
          <p:cNvSpPr/>
          <p:nvPr/>
        </p:nvSpPr>
        <p:spPr>
          <a:xfrm>
            <a:off x="-110836" y="6311758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451A0-4B64-4D32-9B1F-438DC1BE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zh-CN" altLang="en-US" dirty="0"/>
              <a:t>大五之外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EB689-66F5-4754-B8D4-A89048F1D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大五人格特质并未涵盖所有的重要特质，如：</a:t>
            </a:r>
            <a:endParaRPr lang="en-US" altLang="zh-CN" sz="2400" dirty="0"/>
          </a:p>
          <a:p>
            <a:pPr lvl="1"/>
            <a:r>
              <a:rPr lang="zh-CN" altLang="en-US" dirty="0"/>
              <a:t>冲动性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男性化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女性化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幽默</a:t>
            </a:r>
            <a:endParaRPr lang="en-US" altLang="zh-CN" dirty="0"/>
          </a:p>
          <a:p>
            <a:pPr lvl="1"/>
            <a:r>
              <a:rPr lang="zh-CN" altLang="en-US" dirty="0"/>
              <a:t>黑暗三人格</a:t>
            </a:r>
            <a:endParaRPr lang="en-US" altLang="zh-CN" dirty="0"/>
          </a:p>
          <a:p>
            <a:pPr lvl="1"/>
            <a:r>
              <a:rPr lang="zh-CN" altLang="en-US" dirty="0"/>
              <a:t>物质主义</a:t>
            </a:r>
            <a:endParaRPr lang="en-US" altLang="zh-CN" dirty="0"/>
          </a:p>
          <a:p>
            <a:pPr lvl="1"/>
            <a:r>
              <a:rPr lang="zh-CN" altLang="en-US" dirty="0"/>
              <a:t>诚实</a:t>
            </a:r>
            <a:r>
              <a:rPr lang="en-US" altLang="zh-CN" dirty="0"/>
              <a:t>-</a:t>
            </a:r>
            <a:r>
              <a:rPr lang="zh-CN" altLang="en-US" dirty="0"/>
              <a:t>谦卑</a:t>
            </a:r>
          </a:p>
        </p:txBody>
      </p:sp>
    </p:spTree>
    <p:extLst>
      <p:ext uri="{BB962C8B-B14F-4D97-AF65-F5344CB8AC3E}">
        <p14:creationId xmlns:p14="http://schemas.microsoft.com/office/powerpoint/2010/main" val="302191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06A0C-E768-4362-8163-0CB27BE4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男性化</a:t>
            </a:r>
            <a:r>
              <a:rPr lang="en-US" altLang="zh-CN" dirty="0"/>
              <a:t>/</a:t>
            </a:r>
            <a:r>
              <a:rPr lang="zh-CN" altLang="en-US" dirty="0"/>
              <a:t>女性化</a:t>
            </a:r>
            <a:r>
              <a:rPr lang="en-US" altLang="zh-CN" dirty="0"/>
              <a:t>(Masculinity/Femininity)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47FD8A-8858-4AD3-B380-A6256B209DF8}"/>
              </a:ext>
            </a:extLst>
          </p:cNvPr>
          <p:cNvSpPr/>
          <p:nvPr/>
        </p:nvSpPr>
        <p:spPr>
          <a:xfrm>
            <a:off x="4719782" y="3611619"/>
            <a:ext cx="673293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hlinkClick r:id="rId2"/>
              </a:rPr>
              <a:t>https://www.wjx.cn/jq/36134507.aspx</a:t>
            </a:r>
            <a:endParaRPr lang="en-US" altLang="zh-CN" sz="3200" dirty="0"/>
          </a:p>
          <a:p>
            <a:endParaRPr lang="zh-CN" altLang="en-US" sz="3200" dirty="0"/>
          </a:p>
        </p:txBody>
      </p:sp>
      <p:pic>
        <p:nvPicPr>
          <p:cNvPr id="8" name="图片 7" descr="图片包含 黑色, 画&#10;&#10;描述已自动生成">
            <a:extLst>
              <a:ext uri="{FF2B5EF4-FFF2-40B4-BE49-F238E27FC236}">
                <a16:creationId xmlns:a16="http://schemas.microsoft.com/office/drawing/2014/main" id="{DCD1972A-DE13-406B-9798-0EC9FEE5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9757"/>
            <a:ext cx="3803073" cy="380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80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D06A0C-E768-4362-8163-0CB27BE4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4" y="891539"/>
            <a:ext cx="4898135" cy="1346693"/>
          </a:xfrm>
        </p:spPr>
        <p:txBody>
          <a:bodyPr>
            <a:normAutofit/>
          </a:bodyPr>
          <a:lstStyle/>
          <a:p>
            <a:r>
              <a:rPr lang="zh-CN" altLang="en-US" sz="3700" dirty="0"/>
              <a:t>男性化</a:t>
            </a:r>
            <a:r>
              <a:rPr lang="en-US" altLang="zh-CN" sz="3700" dirty="0"/>
              <a:t>/</a:t>
            </a:r>
            <a:r>
              <a:rPr lang="zh-CN" altLang="en-US" sz="3700" dirty="0"/>
              <a:t>女性化</a:t>
            </a:r>
            <a:r>
              <a:rPr lang="en-US" altLang="zh-CN" sz="3700" dirty="0"/>
              <a:t>(Masculinity/Femininity)</a:t>
            </a:r>
            <a:endParaRPr lang="zh-CN" altLang="en-US" sz="3700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64FA8EC-281F-4A47-AF2E-9F85F2AAB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08106-3076-4128-AC96-D618D4A1A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4" y="2399100"/>
            <a:ext cx="4878978" cy="364508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男性</a:t>
            </a:r>
            <a:r>
              <a:rPr lang="en-US" altLang="zh-CN" sz="2000" dirty="0"/>
              <a:t>/</a:t>
            </a:r>
            <a:r>
              <a:rPr lang="zh-CN" altLang="en-US" sz="2000" dirty="0"/>
              <a:t>女性典型的心理、行为、角色</a:t>
            </a:r>
            <a:endParaRPr lang="en-US" altLang="zh-CN" sz="2000" dirty="0"/>
          </a:p>
          <a:p>
            <a:pPr lvl="1"/>
            <a:r>
              <a:rPr lang="zh-CN" altLang="en-US" sz="2000" dirty="0"/>
              <a:t>男性化：独立、果断、好胜、理性、攻击性等等</a:t>
            </a:r>
            <a:endParaRPr lang="en-US" altLang="zh-CN" sz="2000" dirty="0"/>
          </a:p>
          <a:p>
            <a:pPr lvl="1"/>
            <a:r>
              <a:rPr lang="zh-CN" altLang="en-US" sz="2000" dirty="0"/>
              <a:t>女性化：共情、温柔、羞涩、感性、敏感等等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注意与生理性别区分</a:t>
            </a:r>
            <a:endParaRPr lang="en-US" altLang="zh-CN" sz="2000" dirty="0"/>
          </a:p>
          <a:p>
            <a:endParaRPr lang="en-US" altLang="zh-CN" sz="2000" dirty="0"/>
          </a:p>
          <a:p>
            <a:pPr lvl="1"/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5EFEED-44C3-4EDE-AF52-BFC6E140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2" r="2" b="190"/>
          <a:stretch/>
        </p:blipFill>
        <p:spPr>
          <a:xfrm>
            <a:off x="7539736" y="891539"/>
            <a:ext cx="3657600" cy="4591967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61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77AA53-524A-4D28-953E-E7D9248F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altLang="zh-CN" sz="3600" dirty="0"/>
              <a:t>Bem</a:t>
            </a:r>
            <a:r>
              <a:rPr lang="zh-CN" altLang="en-US" sz="3600" dirty="0"/>
              <a:t>的性别角色理论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551A0-FB8B-4524-961F-492BAA5FA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altLang="zh-CN" sz="1800" dirty="0" err="1"/>
              <a:t>Bem</a:t>
            </a:r>
            <a:r>
              <a:rPr lang="zh-CN" altLang="en-US" sz="1800" dirty="0"/>
              <a:t>（</a:t>
            </a:r>
            <a:r>
              <a:rPr lang="en-US" altLang="zh-CN" sz="1800" dirty="0"/>
              <a:t>1974</a:t>
            </a:r>
            <a:r>
              <a:rPr lang="zh-CN" altLang="en-US" sz="1800" dirty="0"/>
              <a:t>）的性别角色理论认为根据每个人在两个维度上的高低位置，可以划分出四种类别</a:t>
            </a:r>
            <a:endParaRPr lang="en-US" altLang="zh-CN" sz="1800" dirty="0"/>
          </a:p>
          <a:p>
            <a:pPr lvl="1"/>
            <a:r>
              <a:rPr lang="zh-CN" altLang="en-US" sz="1800" dirty="0"/>
              <a:t>男性化</a:t>
            </a:r>
            <a:endParaRPr lang="en-US" altLang="zh-CN" sz="1800" dirty="0"/>
          </a:p>
          <a:p>
            <a:pPr lvl="1"/>
            <a:r>
              <a:rPr lang="zh-CN" altLang="en-US" sz="1800" dirty="0"/>
              <a:t>女性化</a:t>
            </a:r>
            <a:endParaRPr lang="en-US" altLang="zh-CN" sz="1800" dirty="0"/>
          </a:p>
          <a:p>
            <a:pPr lvl="1"/>
            <a:r>
              <a:rPr lang="zh-CN" altLang="en-US" sz="1800" dirty="0"/>
              <a:t>未分化</a:t>
            </a:r>
            <a:endParaRPr lang="en-US" altLang="zh-CN" sz="1800" dirty="0"/>
          </a:p>
          <a:p>
            <a:pPr lvl="1"/>
            <a:r>
              <a:rPr lang="zh-CN" altLang="en-US" sz="1800" dirty="0"/>
              <a:t>双性化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zh-CN" altLang="en-US" sz="1800" dirty="0"/>
              <a:t>双性化个体的心理适应状况最好</a:t>
            </a:r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D48B68-CA06-4096-BBB2-3BA65CAB4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5" r="2773" b="-3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FBE2C7-A59D-4094-A869-FAD806F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endParaRPr lang="zh-CN" altLang="en-US" sz="4800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7CD88-3BB0-4F7A-A5A3-702A8504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556" y="1685378"/>
            <a:ext cx="4530898" cy="3639450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根据卢勤 </a:t>
            </a:r>
            <a:r>
              <a:rPr lang="en-US" altLang="zh-CN" sz="2000" dirty="0"/>
              <a:t>&amp; </a:t>
            </a:r>
            <a:r>
              <a:rPr lang="zh-CN" altLang="en-US" sz="2000" dirty="0"/>
              <a:t>苏彦捷（</a:t>
            </a:r>
            <a:r>
              <a:rPr lang="en-US" altLang="zh-CN" sz="2000" dirty="0"/>
              <a:t>2004</a:t>
            </a:r>
            <a:r>
              <a:rPr lang="zh-CN" altLang="en-US" sz="2000" dirty="0"/>
              <a:t>）在</a:t>
            </a:r>
            <a:r>
              <a:rPr lang="en-US" altLang="zh-CN" sz="2000" dirty="0"/>
              <a:t>2</a:t>
            </a:r>
            <a:r>
              <a:rPr lang="zh-CN" altLang="en-US" sz="2000" dirty="0"/>
              <a:t>个城市</a:t>
            </a:r>
            <a:r>
              <a:rPr lang="en-US" altLang="zh-CN" sz="2000" dirty="0"/>
              <a:t>4</a:t>
            </a:r>
            <a:r>
              <a:rPr lang="zh-CN" altLang="en-US" sz="2000" dirty="0"/>
              <a:t>所大学的调查结果，男性化中位数为</a:t>
            </a:r>
            <a:r>
              <a:rPr lang="en-US" altLang="zh-CN" sz="2000" dirty="0"/>
              <a:t>5</a:t>
            </a:r>
            <a:r>
              <a:rPr lang="zh-CN" altLang="en-US" sz="2000" dirty="0"/>
              <a:t>，女性化中位数为</a:t>
            </a:r>
            <a:r>
              <a:rPr lang="en-US" altLang="zh-CN" sz="2000" dirty="0"/>
              <a:t>5.33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E1A825-81D8-4DF5-8318-1D4AAE439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746" b="-2"/>
          <a:stretch/>
        </p:blipFill>
        <p:spPr>
          <a:xfrm>
            <a:off x="5584028" y="2549159"/>
            <a:ext cx="5628918" cy="32429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55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451A0-4B64-4D32-9B1F-438DC1BE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zh-CN" altLang="en-US" dirty="0"/>
              <a:t>大五之外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EB689-66F5-4754-B8D4-A89048F1D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大五人格特质并未涵盖所有的重要特质，如：</a:t>
            </a:r>
            <a:endParaRPr lang="en-US" altLang="zh-CN" sz="2400" dirty="0"/>
          </a:p>
          <a:p>
            <a:pPr lvl="1"/>
            <a:r>
              <a:rPr lang="zh-CN" altLang="en-US" dirty="0"/>
              <a:t>冲动性</a:t>
            </a:r>
            <a:endParaRPr lang="en-US" altLang="zh-CN" dirty="0"/>
          </a:p>
          <a:p>
            <a:pPr lvl="1"/>
            <a:r>
              <a:rPr lang="zh-CN" altLang="en-US" dirty="0"/>
              <a:t>男性化</a:t>
            </a:r>
            <a:r>
              <a:rPr lang="en-US" altLang="zh-CN" dirty="0"/>
              <a:t>/</a:t>
            </a:r>
            <a:r>
              <a:rPr lang="zh-CN" altLang="en-US" dirty="0"/>
              <a:t>女性化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幽默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黑暗三人格</a:t>
            </a:r>
            <a:endParaRPr lang="en-US" altLang="zh-CN" dirty="0"/>
          </a:p>
          <a:p>
            <a:pPr lvl="1"/>
            <a:r>
              <a:rPr lang="zh-CN" altLang="en-US" dirty="0"/>
              <a:t>物质主义</a:t>
            </a:r>
            <a:endParaRPr lang="en-US" altLang="zh-CN" dirty="0"/>
          </a:p>
          <a:p>
            <a:pPr lvl="1"/>
            <a:r>
              <a:rPr lang="zh-CN" altLang="en-US" dirty="0"/>
              <a:t>诚实</a:t>
            </a:r>
            <a:r>
              <a:rPr lang="en-US" altLang="zh-CN" dirty="0"/>
              <a:t>-</a:t>
            </a:r>
            <a:r>
              <a:rPr lang="zh-CN" altLang="en-US" dirty="0"/>
              <a:t>谦卑</a:t>
            </a:r>
          </a:p>
        </p:txBody>
      </p:sp>
    </p:spTree>
    <p:extLst>
      <p:ext uri="{BB962C8B-B14F-4D97-AF65-F5344CB8AC3E}">
        <p14:creationId xmlns:p14="http://schemas.microsoft.com/office/powerpoint/2010/main" val="2138251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7D7456-0B54-43B6-8237-11F7DFB5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幽默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94D80-CA84-4C11-856D-0EEEE1C97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7" y="1092663"/>
            <a:ext cx="6848715" cy="2484884"/>
          </a:xfrm>
        </p:spPr>
        <p:txBody>
          <a:bodyPr anchor="ctr">
            <a:noAutofit/>
          </a:bodyPr>
          <a:lstStyle/>
          <a:p>
            <a:r>
              <a:rPr lang="zh-CN" altLang="en-US" dirty="0"/>
              <a:t>笑话为什么好笑？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弗洛伊德认为幽默来自于被压抑的心理能量的释放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认知一致理论：幽默来自于认知中的不一致或不确定的化解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935F3C-35E4-4580-BEA9-0948B755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949" y="4429407"/>
            <a:ext cx="6894236" cy="146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4D85D6-3C45-4693-9578-92DD9081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61" y="963877"/>
            <a:ext cx="3658301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>
                <a:solidFill>
                  <a:schemeClr val="accent1"/>
                </a:solidFill>
              </a:rPr>
              <a:t>作为人格特质的幽默</a:t>
            </a:r>
          </a:p>
        </p:txBody>
      </p:sp>
      <p:cxnSp>
        <p:nvCxnSpPr>
          <p:cNvPr id="35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B061B607-12ED-4A67-8E56-5414124F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幽默感（</a:t>
            </a:r>
            <a:r>
              <a:rPr lang="en-US" altLang="zh-CN" sz="2400" dirty="0"/>
              <a:t>sense of humor</a:t>
            </a:r>
            <a:r>
              <a:rPr lang="zh-CN" altLang="en-US" sz="2400" dirty="0"/>
              <a:t>）：欣赏和创造幽默的能力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幽默风格（</a:t>
            </a:r>
            <a:r>
              <a:rPr lang="en-US" altLang="zh-CN" sz="2400" dirty="0"/>
              <a:t>humor styles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dirty="0"/>
              <a:t>亲和型（</a:t>
            </a:r>
            <a:r>
              <a:rPr lang="en-US" altLang="zh-CN" dirty="0"/>
              <a:t>Affiliative humor</a:t>
            </a:r>
            <a:r>
              <a:rPr lang="zh-CN" altLang="en-US" dirty="0"/>
              <a:t>）：为他人带来欢乐，促进人际关系</a:t>
            </a:r>
            <a:endParaRPr lang="en-US" altLang="zh-CN" dirty="0"/>
          </a:p>
          <a:p>
            <a:pPr lvl="1"/>
            <a:r>
              <a:rPr lang="zh-CN" altLang="en-US" dirty="0"/>
              <a:t>自我提升型（</a:t>
            </a:r>
            <a:r>
              <a:rPr lang="en-US" altLang="zh-CN" dirty="0"/>
              <a:t>self-enhancing humor</a:t>
            </a:r>
            <a:r>
              <a:rPr lang="zh-CN" altLang="en-US" dirty="0"/>
              <a:t>）：以取笑自己的方式应对压力</a:t>
            </a:r>
            <a:endParaRPr lang="en-US" altLang="zh-CN" dirty="0"/>
          </a:p>
          <a:p>
            <a:pPr lvl="1"/>
            <a:r>
              <a:rPr lang="zh-CN" altLang="en-US" dirty="0"/>
              <a:t>攻击型（</a:t>
            </a:r>
            <a:r>
              <a:rPr lang="en-US" altLang="zh-CN" dirty="0"/>
              <a:t>aggressive humor</a:t>
            </a:r>
            <a:r>
              <a:rPr lang="zh-CN" altLang="en-US" dirty="0"/>
              <a:t>）：以幽默的方式攻击或侮辱他人</a:t>
            </a:r>
            <a:endParaRPr lang="en-US" altLang="zh-CN" dirty="0"/>
          </a:p>
          <a:p>
            <a:pPr lvl="1"/>
            <a:r>
              <a:rPr lang="zh-CN" altLang="en-US" dirty="0"/>
              <a:t>自我贬损型（</a:t>
            </a:r>
            <a:r>
              <a:rPr lang="en-US" altLang="zh-CN" dirty="0"/>
              <a:t>self-defeating humor</a:t>
            </a:r>
            <a:r>
              <a:rPr lang="zh-CN" altLang="en-US" dirty="0"/>
              <a:t>）：让自己成为笑柄来讨好别人</a:t>
            </a:r>
          </a:p>
        </p:txBody>
      </p:sp>
    </p:spTree>
    <p:extLst>
      <p:ext uri="{BB962C8B-B14F-4D97-AF65-F5344CB8AC3E}">
        <p14:creationId xmlns:p14="http://schemas.microsoft.com/office/powerpoint/2010/main" val="690340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451A0-4B64-4D32-9B1F-438DC1BE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zh-CN" altLang="en-US" dirty="0"/>
              <a:t>大五之外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EB689-66F5-4754-B8D4-A89048F1D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大五人格特质并未涵盖所有的重要特质，如：</a:t>
            </a:r>
            <a:endParaRPr lang="en-US" altLang="zh-CN" sz="2400" dirty="0"/>
          </a:p>
          <a:p>
            <a:pPr lvl="1"/>
            <a:r>
              <a:rPr lang="zh-CN" altLang="en-US" dirty="0"/>
              <a:t>冲动性</a:t>
            </a:r>
            <a:endParaRPr lang="en-US" altLang="zh-CN" dirty="0"/>
          </a:p>
          <a:p>
            <a:pPr lvl="1"/>
            <a:r>
              <a:rPr lang="zh-CN" altLang="en-US" dirty="0"/>
              <a:t>男性化</a:t>
            </a:r>
            <a:r>
              <a:rPr lang="en-US" altLang="zh-CN" dirty="0"/>
              <a:t>/</a:t>
            </a:r>
            <a:r>
              <a:rPr lang="zh-CN" altLang="en-US" dirty="0"/>
              <a:t>女性化</a:t>
            </a:r>
            <a:endParaRPr lang="en-US" altLang="zh-CN" dirty="0"/>
          </a:p>
          <a:p>
            <a:pPr lvl="1"/>
            <a:r>
              <a:rPr lang="zh-CN" altLang="en-US" dirty="0"/>
              <a:t>幽默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黑暗三人格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物质主义</a:t>
            </a:r>
            <a:endParaRPr lang="en-US" altLang="zh-CN" dirty="0"/>
          </a:p>
          <a:p>
            <a:pPr lvl="1"/>
            <a:r>
              <a:rPr lang="zh-CN" altLang="en-US" dirty="0"/>
              <a:t>诚实</a:t>
            </a:r>
            <a:r>
              <a:rPr lang="en-US" altLang="zh-CN" dirty="0"/>
              <a:t>-</a:t>
            </a:r>
            <a:r>
              <a:rPr lang="zh-CN" altLang="en-US" dirty="0"/>
              <a:t>谦卑</a:t>
            </a:r>
          </a:p>
        </p:txBody>
      </p:sp>
    </p:spTree>
    <p:extLst>
      <p:ext uri="{BB962C8B-B14F-4D97-AF65-F5344CB8AC3E}">
        <p14:creationId xmlns:p14="http://schemas.microsoft.com/office/powerpoint/2010/main" val="148324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 7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80250F-9C7C-48AC-A3B9-8212B992E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solidFill>
                  <a:srgbClr val="FFFFFF"/>
                </a:solidFill>
              </a:rPr>
              <a:t>黑暗三人格（</a:t>
            </a:r>
            <a:r>
              <a:rPr lang="en-US" altLang="zh-CN" sz="3400" dirty="0">
                <a:solidFill>
                  <a:srgbClr val="FFFFFF"/>
                </a:solidFill>
              </a:rPr>
              <a:t>The Dark Triad;</a:t>
            </a:r>
            <a:r>
              <a:rPr lang="zh-CN" altLang="en-US" sz="3400" dirty="0">
                <a:solidFill>
                  <a:srgbClr val="FFFFFF"/>
                </a:solidFill>
              </a:rPr>
              <a:t> </a:t>
            </a:r>
            <a:r>
              <a:rPr lang="en-US" altLang="zh-CN" sz="3400" dirty="0">
                <a:solidFill>
                  <a:srgbClr val="FFFFFF"/>
                </a:solidFill>
              </a:rPr>
              <a:t>Paulhus &amp; Williams, 2002</a:t>
            </a:r>
            <a:r>
              <a:rPr lang="zh-CN" altLang="en-US" sz="3400" dirty="0">
                <a:solidFill>
                  <a:srgbClr val="FFFFFF"/>
                </a:solidFill>
              </a:rPr>
              <a:t>）</a:t>
            </a:r>
          </a:p>
        </p:txBody>
      </p:sp>
      <p:pic>
        <p:nvPicPr>
          <p:cNvPr id="1026" name="Picture 2" descr="“dark triad”的图片搜索结果">
            <a:extLst>
              <a:ext uri="{FF2B5EF4-FFF2-40B4-BE49-F238E27FC236}">
                <a16:creationId xmlns:a16="http://schemas.microsoft.com/office/drawing/2014/main" id="{EC798C81-B9FC-4DE3-95E5-AACBC5D4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418" y="561359"/>
            <a:ext cx="3403325" cy="31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3" name="Straight Connector 7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A0ED403-33A3-4D75-8444-E7242520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4" y="3982610"/>
            <a:ext cx="3662730" cy="222510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EE65C2-E835-4B47-9DFA-9C8612652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</a:rPr>
              <a:t>三个彼此相关的负面人格特质：</a:t>
            </a:r>
            <a:endParaRPr lang="en-US" altLang="zh-CN" sz="2400" dirty="0">
              <a:solidFill>
                <a:srgbClr val="FFFFFF"/>
              </a:solidFill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马基雅维利主义（</a:t>
            </a:r>
            <a:r>
              <a:rPr lang="en-US" altLang="zh-CN" dirty="0">
                <a:solidFill>
                  <a:srgbClr val="FFFFFF"/>
                </a:solidFill>
              </a:rPr>
              <a:t>Machiavellianism</a:t>
            </a:r>
            <a:r>
              <a:rPr lang="zh-CN" altLang="en-US" dirty="0">
                <a:solidFill>
                  <a:srgbClr val="FFFFFF"/>
                </a:solidFill>
              </a:rPr>
              <a:t>）</a:t>
            </a:r>
            <a:endParaRPr lang="en-US" altLang="zh-CN" dirty="0">
              <a:solidFill>
                <a:srgbClr val="FFFFFF"/>
              </a:solidFill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自恋（</a:t>
            </a:r>
            <a:r>
              <a:rPr lang="en-US" altLang="zh-CN" dirty="0">
                <a:solidFill>
                  <a:srgbClr val="FFFFFF"/>
                </a:solidFill>
              </a:rPr>
              <a:t>Narcissism</a:t>
            </a:r>
            <a:r>
              <a:rPr lang="zh-CN" altLang="en-US" dirty="0">
                <a:solidFill>
                  <a:srgbClr val="FFFFFF"/>
                </a:solidFill>
              </a:rPr>
              <a:t>）</a:t>
            </a:r>
            <a:r>
              <a:rPr lang="en-US" altLang="zh-CN" dirty="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精神病态（</a:t>
            </a:r>
            <a:r>
              <a:rPr lang="en-US" altLang="zh-CN" dirty="0">
                <a:solidFill>
                  <a:srgbClr val="FFFFFF"/>
                </a:solidFill>
              </a:rPr>
              <a:t>Psychopathy</a:t>
            </a:r>
            <a:r>
              <a:rPr lang="zh-CN" altLang="en-US" dirty="0">
                <a:solidFill>
                  <a:srgbClr val="FFFFFF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74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AAFE4-F6B9-4A25-8711-D05D329C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BF116-C525-4438-869D-15C75DDF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大五之外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人格特质与人格类型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特质与情境之争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004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70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7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A41D5C5-4457-4738-93FD-9B746B294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zh-CN" altLang="en-US" sz="4800" dirty="0"/>
              <a:t>马基雅维利主义</a:t>
            </a:r>
          </a:p>
        </p:txBody>
      </p:sp>
      <p:sp>
        <p:nvSpPr>
          <p:cNvPr id="2083" name="Rectangle 7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Rectangle 76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gss2.bdstatic.com/9fo3dSag_xI4khGkpoWK1HF6hhy/baike/w%3D268%3Bg%3D0/sign=d314b231612762d0803ea3b998d76fc7/a71ea8d3fd1f4134edf2086c271f95cad0c85ede.jpg">
            <a:extLst>
              <a:ext uri="{FF2B5EF4-FFF2-40B4-BE49-F238E27FC236}">
                <a16:creationId xmlns:a16="http://schemas.microsoft.com/office/drawing/2014/main" id="{07D9CE72-1884-49F7-A157-BFD99AE4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72"/>
          <a:stretch/>
        </p:blipFill>
        <p:spPr bwMode="auto">
          <a:xfrm>
            <a:off x="535110" y="627954"/>
            <a:ext cx="4235516" cy="53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38B194-B1E5-40E7-A08C-0858197CC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478" y="2149158"/>
            <a:ext cx="6421534" cy="3832169"/>
          </a:xfrm>
        </p:spPr>
        <p:txBody>
          <a:bodyPr anchor="ctr">
            <a:normAutofit fontScale="92500" lnSpcReduction="20000"/>
          </a:bodyPr>
          <a:lstStyle/>
          <a:p>
            <a:r>
              <a:rPr lang="zh-CN" altLang="en-US" sz="2400" dirty="0"/>
              <a:t>操纵、利用、欺骗他人，对道德准则持有讥诮态度，自私自利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男性略高于女性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与智商无关，与情商负相关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与大五中的宜人性、尽责性负相关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在特定领域可能有助于职业成功，但整体上是负面影响</a:t>
            </a:r>
          </a:p>
        </p:txBody>
      </p:sp>
    </p:spTree>
    <p:extLst>
      <p:ext uri="{BB962C8B-B14F-4D97-AF65-F5344CB8AC3E}">
        <p14:creationId xmlns:p14="http://schemas.microsoft.com/office/powerpoint/2010/main" val="83763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0D698C-31D5-46CC-B291-E9BCB183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zh-CN" altLang="en-US" sz="3600" dirty="0"/>
              <a:t>自恋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24BBEC-C093-4654-812A-066AA123B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524721"/>
            <a:ext cx="5875019" cy="3967519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1600" dirty="0"/>
              <a:t>自我中心，自我优越感，缺乏共情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近期的理论认为可以区分出三个子成分（</a:t>
            </a:r>
            <a:r>
              <a:rPr lang="en-US" altLang="zh-CN" sz="1600" dirty="0"/>
              <a:t>Ackerman et al., 2011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lvl="1"/>
            <a:r>
              <a:rPr lang="zh-CN" altLang="en-US" sz="1600" dirty="0"/>
              <a:t>剥削</a:t>
            </a:r>
            <a:r>
              <a:rPr lang="en-US" altLang="zh-CN" sz="1600" dirty="0"/>
              <a:t>/</a:t>
            </a:r>
            <a:r>
              <a:rPr lang="zh-CN" altLang="en-US" sz="1600" dirty="0"/>
              <a:t>赋权（</a:t>
            </a:r>
            <a:r>
              <a:rPr lang="en-US" altLang="zh-CN" sz="1600" dirty="0"/>
              <a:t>Exploitative/Entitlement</a:t>
            </a:r>
            <a:r>
              <a:rPr lang="zh-CN" altLang="en-US" sz="1600" dirty="0"/>
              <a:t>，</a:t>
            </a:r>
            <a:r>
              <a:rPr lang="en-US" altLang="zh-CN" sz="1600" dirty="0"/>
              <a:t>E/E)</a:t>
            </a:r>
          </a:p>
          <a:p>
            <a:pPr lvl="1"/>
            <a:r>
              <a:rPr lang="zh-CN" altLang="en-US" sz="1600" dirty="0"/>
              <a:t>领导</a:t>
            </a:r>
            <a:r>
              <a:rPr lang="en-US" altLang="zh-CN" sz="1600" dirty="0"/>
              <a:t>/</a:t>
            </a:r>
            <a:r>
              <a:rPr lang="zh-CN" altLang="en-US" sz="1600" dirty="0"/>
              <a:t>权威（</a:t>
            </a:r>
            <a:r>
              <a:rPr lang="en-US" altLang="zh-CN" sz="1600" dirty="0"/>
              <a:t>Leadership/Authority</a:t>
            </a:r>
            <a:r>
              <a:rPr lang="zh-CN" altLang="en-US" sz="1600" dirty="0"/>
              <a:t>，</a:t>
            </a:r>
            <a:r>
              <a:rPr lang="en-US" altLang="zh-CN" sz="1600" dirty="0"/>
              <a:t>L/A)</a:t>
            </a:r>
          </a:p>
          <a:p>
            <a:pPr lvl="1"/>
            <a:r>
              <a:rPr lang="zh-CN" altLang="en-US" sz="1600" dirty="0"/>
              <a:t>虚荣</a:t>
            </a:r>
            <a:r>
              <a:rPr lang="en-US" altLang="zh-CN" sz="1600" dirty="0"/>
              <a:t>/</a:t>
            </a:r>
            <a:r>
              <a:rPr lang="zh-CN" altLang="en-US" sz="1600" dirty="0"/>
              <a:t>炫耀（</a:t>
            </a:r>
            <a:r>
              <a:rPr lang="en-US" altLang="zh-CN" sz="1600" dirty="0"/>
              <a:t>Grandiose/Exhibitionism</a:t>
            </a:r>
            <a:r>
              <a:rPr lang="zh-CN" altLang="en-US" sz="1600" dirty="0"/>
              <a:t>，</a:t>
            </a:r>
            <a:r>
              <a:rPr lang="en-US" altLang="zh-CN" sz="1600" dirty="0"/>
              <a:t>G/E)</a:t>
            </a:r>
          </a:p>
          <a:p>
            <a:pPr lvl="1"/>
            <a:endParaRPr lang="en-US" altLang="zh-CN" sz="1600" dirty="0"/>
          </a:p>
          <a:p>
            <a:r>
              <a:rPr lang="zh-CN" altLang="en-US" sz="1600" dirty="0"/>
              <a:t>男性略高于女性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与外向性、开放性正相关，与宜人性负相关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在短期择偶方面可能具有一定的吸引力，但对于人际关系一般有负面的影响</a:t>
            </a:r>
            <a:endParaRPr lang="en-US" altLang="zh-CN" sz="1600" dirty="0"/>
          </a:p>
          <a:p>
            <a:endParaRPr lang="en-US" altLang="zh-CN" sz="1600" dirty="0"/>
          </a:p>
          <a:p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D0A0D2-0B11-4EA5-9F2B-2DB8CDE1E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"/>
          <a:stretch/>
        </p:blipFill>
        <p:spPr>
          <a:xfrm>
            <a:off x="7016951" y="630339"/>
            <a:ext cx="3985129" cy="4882488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67550693-9CB5-4715-9173-640EFA13992D}"/>
              </a:ext>
            </a:extLst>
          </p:cNvPr>
          <p:cNvSpPr/>
          <p:nvPr/>
        </p:nvSpPr>
        <p:spPr>
          <a:xfrm>
            <a:off x="8299224" y="5540868"/>
            <a:ext cx="1420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Narcissus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3056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90096A-4AB3-4A1C-B997-A674BA5FD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FFFFFF"/>
                </a:solidFill>
              </a:rPr>
              <a:t>思考：我们是否进入了一个自恋的时代？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8AF26F-840D-4FB5-9C58-EABA11E5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3006725"/>
            <a:ext cx="5765800" cy="2727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6724C7-AFEB-48A7-9B96-16AFA031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088" y="3006725"/>
            <a:ext cx="4133850" cy="27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06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BE88AFA-03DC-44E1-8AB8-CB701850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 dirty="0"/>
              <a:t>精神病态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616553-2E44-48AA-A45E-64674B41D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反社会、冲动、自私、冷酷无情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与宜人性、尽责性负相关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与各种负面的心理和行为结果有较强的正相关</a:t>
            </a:r>
            <a:endParaRPr lang="en-US" altLang="zh-CN" sz="2400" dirty="0"/>
          </a:p>
          <a:p>
            <a:pPr lvl="1"/>
            <a:r>
              <a:rPr lang="zh-CN" altLang="en-US" dirty="0"/>
              <a:t>黑暗三人格的负面影响可能主要来自于精神病态</a:t>
            </a:r>
            <a:endParaRPr lang="en-US" altLang="zh-CN" dirty="0"/>
          </a:p>
          <a:p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01217D-63FB-4823-94A9-4AAD3C9FB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9" r="25496"/>
          <a:stretch/>
        </p:blipFill>
        <p:spPr>
          <a:xfrm>
            <a:off x="6065879" y="643467"/>
            <a:ext cx="4714536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21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6D89A-E86C-78B2-FB99-C7AE7510C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AA236-BD1B-826D-8ACF-82E82320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zh-CN" altLang="en-US" dirty="0"/>
              <a:t>大五之外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8FB5A-5B06-C656-ACC9-0A92157EF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大五人格特质并未涵盖所有的重要特质，如：</a:t>
            </a:r>
            <a:endParaRPr lang="en-US" altLang="zh-CN" sz="2400" dirty="0"/>
          </a:p>
          <a:p>
            <a:pPr lvl="1"/>
            <a:r>
              <a:rPr lang="zh-CN" altLang="en-US" dirty="0"/>
              <a:t>冲动性</a:t>
            </a:r>
            <a:endParaRPr lang="en-US" altLang="zh-CN" dirty="0"/>
          </a:p>
          <a:p>
            <a:pPr lvl="1"/>
            <a:r>
              <a:rPr lang="zh-CN" altLang="en-US" dirty="0"/>
              <a:t>男性化</a:t>
            </a:r>
            <a:r>
              <a:rPr lang="en-US" altLang="zh-CN" dirty="0"/>
              <a:t>/</a:t>
            </a:r>
            <a:r>
              <a:rPr lang="zh-CN" altLang="en-US" dirty="0"/>
              <a:t>女性化</a:t>
            </a:r>
            <a:endParaRPr lang="en-US" altLang="zh-CN" dirty="0"/>
          </a:p>
          <a:p>
            <a:pPr lvl="1"/>
            <a:r>
              <a:rPr lang="zh-CN" altLang="en-US" dirty="0"/>
              <a:t>幽默</a:t>
            </a:r>
            <a:endParaRPr lang="en-US" altLang="zh-CN" dirty="0"/>
          </a:p>
          <a:p>
            <a:pPr lvl="1"/>
            <a:r>
              <a:rPr lang="zh-CN" altLang="en-US" dirty="0"/>
              <a:t>黑暗三人格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物质主义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诚实</a:t>
            </a:r>
            <a:r>
              <a:rPr lang="en-US" altLang="zh-CN" dirty="0"/>
              <a:t>-</a:t>
            </a:r>
            <a:r>
              <a:rPr lang="zh-CN" altLang="en-US" dirty="0"/>
              <a:t>谦卑</a:t>
            </a:r>
          </a:p>
        </p:txBody>
      </p:sp>
    </p:spTree>
    <p:extLst>
      <p:ext uri="{BB962C8B-B14F-4D97-AF65-F5344CB8AC3E}">
        <p14:creationId xmlns:p14="http://schemas.microsoft.com/office/powerpoint/2010/main" val="2069488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5B0612-47A0-2160-B1A3-99023A14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/>
              <a:t>物质主义（</a:t>
            </a:r>
            <a:r>
              <a:rPr lang="en-US" altLang="zh-CN" sz="5400"/>
              <a:t>Materialism</a:t>
            </a:r>
            <a:r>
              <a:rPr lang="zh-CN" altLang="en-US" sz="5400"/>
              <a:t>）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9FF20C-02D7-17C6-ECCD-6FB7DA168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强调拥有物质财富重要性的个人价值观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/>
              <a:t>三要素模型（</a:t>
            </a:r>
            <a:r>
              <a:rPr lang="en-US" altLang="zh-CN" sz="2200" dirty="0"/>
              <a:t>Belk, 1985)</a:t>
            </a:r>
          </a:p>
          <a:p>
            <a:pPr lvl="1"/>
            <a:r>
              <a:rPr lang="zh-CN" altLang="en-US" sz="2200" dirty="0"/>
              <a:t>占有（</a:t>
            </a:r>
            <a:r>
              <a:rPr lang="en-US" altLang="zh-CN" sz="2200" dirty="0"/>
              <a:t>Possessiveness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lvl="1"/>
            <a:r>
              <a:rPr lang="zh-CN" altLang="en-US" sz="2200" dirty="0"/>
              <a:t>小气（</a:t>
            </a:r>
            <a:r>
              <a:rPr lang="en-US" altLang="zh-CN" sz="2200" dirty="0" err="1"/>
              <a:t>Nongenerosity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lvl="1"/>
            <a:r>
              <a:rPr lang="zh-CN" altLang="en-US" sz="2200" dirty="0"/>
              <a:t>嫉妒（</a:t>
            </a:r>
            <a:r>
              <a:rPr lang="en-US" altLang="zh-CN" sz="2200" dirty="0"/>
              <a:t>Envy</a:t>
            </a:r>
            <a:r>
              <a:rPr lang="zh-CN" altLang="en-US" sz="2200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BED8C0-13F0-8E63-A5C8-12E985D0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08" r="1612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1301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B4C85E-A64A-BB24-ACD3-EA758CB8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903" b="19413"/>
          <a:stretch/>
        </p:blipFill>
        <p:spPr>
          <a:xfrm>
            <a:off x="984091" y="623275"/>
            <a:ext cx="3149294" cy="26448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C05A3F-4417-0190-8086-028573AF6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76" y="3615738"/>
            <a:ext cx="3874124" cy="2585977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0CF2A8-A803-AA1C-68ED-D3358671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59" y="1188637"/>
            <a:ext cx="5642312" cy="1597228"/>
          </a:xfrm>
        </p:spPr>
        <p:txBody>
          <a:bodyPr>
            <a:normAutofit/>
          </a:bodyPr>
          <a:lstStyle/>
          <a:p>
            <a:r>
              <a:rPr lang="zh-CN" altLang="en-US" sz="5400"/>
              <a:t>物质主义的后果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4F206-B27D-9B10-CF89-295409E18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60" y="2998278"/>
            <a:ext cx="4505654" cy="2728198"/>
          </a:xfrm>
        </p:spPr>
        <p:txBody>
          <a:bodyPr anchor="t">
            <a:normAutofit/>
          </a:bodyPr>
          <a:lstStyle/>
          <a:p>
            <a:r>
              <a:rPr lang="zh-CN" altLang="en-US" sz="2400"/>
              <a:t>元分析显示，物质主义与各种身心健康的指标呈负相关（</a:t>
            </a:r>
            <a:r>
              <a:rPr lang="en-US" altLang="zh-CN" sz="2400"/>
              <a:t>Dittmar et al., 2014</a:t>
            </a:r>
            <a:r>
              <a:rPr lang="zh-CN" altLang="en-US" sz="2400"/>
              <a:t>）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这种影响可能是双向的（</a:t>
            </a:r>
            <a:r>
              <a:rPr lang="en-US" altLang="zh-CN" sz="2400"/>
              <a:t>Moldes et al., 2024</a:t>
            </a:r>
            <a:r>
              <a:rPr lang="zh-CN" altLang="en-US" sz="2400"/>
              <a:t>）</a:t>
            </a:r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786070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700CD00-DF3E-4660-A6EC-A18C3B7F9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26B25A1-669F-8494-DDFA-A5A920BE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173700"/>
          </a:xfrm>
        </p:spPr>
        <p:txBody>
          <a:bodyPr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破解物质主义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8E3DC4-A0B1-61D9-998F-2690142F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338" r="1" b="1"/>
          <a:stretch/>
        </p:blipFill>
        <p:spPr>
          <a:xfrm>
            <a:off x="6" y="2"/>
            <a:ext cx="6000749" cy="3342653"/>
          </a:xfrm>
          <a:custGeom>
            <a:avLst/>
            <a:gdLst/>
            <a:ahLst/>
            <a:cxnLst/>
            <a:rect l="l" t="t" r="r" b="b"/>
            <a:pathLst>
              <a:path w="6000749" h="3342653">
                <a:moveTo>
                  <a:pt x="0" y="0"/>
                </a:moveTo>
                <a:lnTo>
                  <a:pt x="6000749" y="0"/>
                </a:lnTo>
                <a:lnTo>
                  <a:pt x="6000749" y="3198652"/>
                </a:lnTo>
                <a:lnTo>
                  <a:pt x="5572124" y="3171203"/>
                </a:lnTo>
                <a:lnTo>
                  <a:pt x="0" y="3342653"/>
                </a:lnTo>
                <a:close/>
              </a:path>
            </a:pathLst>
          </a:cu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0BC32A-BA34-4339-DD78-9EA254D9DE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3"/>
          <a:stretch/>
        </p:blipFill>
        <p:spPr>
          <a:xfrm>
            <a:off x="6191245" y="2"/>
            <a:ext cx="6000750" cy="3418853"/>
          </a:xfrm>
          <a:custGeom>
            <a:avLst/>
            <a:gdLst/>
            <a:ahLst/>
            <a:cxnLst/>
            <a:rect l="l" t="t" r="r" b="b"/>
            <a:pathLst>
              <a:path w="6000750" h="3418853">
                <a:moveTo>
                  <a:pt x="0" y="0"/>
                </a:moveTo>
                <a:lnTo>
                  <a:pt x="6000750" y="0"/>
                </a:lnTo>
                <a:lnTo>
                  <a:pt x="6000750" y="227978"/>
                </a:lnTo>
                <a:lnTo>
                  <a:pt x="6000750" y="2065168"/>
                </a:lnTo>
                <a:lnTo>
                  <a:pt x="6000750" y="3342653"/>
                </a:lnTo>
                <a:lnTo>
                  <a:pt x="3248025" y="3418853"/>
                </a:lnTo>
                <a:lnTo>
                  <a:pt x="0" y="3210852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9AB5DBD-0A57-4DBC-B49F-205E268F1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DE7FF6-DA62-40A9-8F5D-F82D3020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38D133-BB29-4B7D-AFB2-7D132F45A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7DB4C-E21A-B956-4ED7-EE8C8BC2C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197093"/>
            <a:ext cx="5692774" cy="1648849"/>
          </a:xfrm>
        </p:spPr>
        <p:txBody>
          <a:bodyPr>
            <a:normAutofit/>
          </a:bodyPr>
          <a:lstStyle/>
          <a:p>
            <a:r>
              <a:rPr lang="zh-CN" altLang="en-US" sz="1900">
                <a:solidFill>
                  <a:schemeClr val="bg1">
                    <a:alpha val="80000"/>
                  </a:schemeClr>
                </a:solidFill>
              </a:rPr>
              <a:t>花钱购买体验（如旅游、演出），而非财物（如奢侈品）（</a:t>
            </a:r>
            <a:r>
              <a:rPr lang="en-US" altLang="zh-CN" sz="1900">
                <a:solidFill>
                  <a:schemeClr val="bg1">
                    <a:alpha val="80000"/>
                  </a:schemeClr>
                </a:solidFill>
              </a:rPr>
              <a:t>Kumar &amp; Gilovich, 2016</a:t>
            </a:r>
            <a:r>
              <a:rPr lang="zh-CN" altLang="en-US" sz="1900">
                <a:solidFill>
                  <a:schemeClr val="bg1">
                    <a:alpha val="80000"/>
                  </a:schemeClr>
                </a:solidFill>
              </a:rPr>
              <a:t>）</a:t>
            </a:r>
            <a:endParaRPr lang="en-US" altLang="zh-CN" sz="1900">
              <a:solidFill>
                <a:schemeClr val="bg1">
                  <a:alpha val="80000"/>
                </a:schemeClr>
              </a:solidFill>
            </a:endParaRPr>
          </a:p>
          <a:p>
            <a:endParaRPr lang="en-US" altLang="zh-CN" sz="19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900">
                <a:solidFill>
                  <a:schemeClr val="bg1">
                    <a:alpha val="80000"/>
                  </a:schemeClr>
                </a:solidFill>
              </a:rPr>
              <a:t>减少社交媒体使用（</a:t>
            </a:r>
            <a:r>
              <a:rPr lang="en-US" altLang="zh-CN" sz="1900">
                <a:solidFill>
                  <a:schemeClr val="bg1">
                    <a:alpha val="80000"/>
                  </a:schemeClr>
                </a:solidFill>
              </a:rPr>
              <a:t>Pellegrino et al., 2022; Thoumrungroje, 2018</a:t>
            </a:r>
            <a:r>
              <a:rPr lang="zh-CN" altLang="en-US" sz="1900">
                <a:solidFill>
                  <a:schemeClr val="bg1">
                    <a:alpha val="80000"/>
                  </a:schemeClr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54366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451A0-4B64-4D32-9B1F-438DC1BE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zh-CN" altLang="en-US" dirty="0"/>
              <a:t>大五之外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EB689-66F5-4754-B8D4-A89048F1D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大五人格特质并未涵盖所有的重要特质，如：</a:t>
            </a:r>
            <a:endParaRPr lang="en-US" altLang="zh-CN" sz="2400" dirty="0"/>
          </a:p>
          <a:p>
            <a:pPr lvl="1"/>
            <a:r>
              <a:rPr lang="zh-CN" altLang="en-US" dirty="0"/>
              <a:t>冲动性</a:t>
            </a:r>
            <a:endParaRPr lang="en-US" altLang="zh-CN" dirty="0"/>
          </a:p>
          <a:p>
            <a:pPr lvl="1"/>
            <a:r>
              <a:rPr lang="zh-CN" altLang="en-US" dirty="0"/>
              <a:t>男性化</a:t>
            </a:r>
            <a:r>
              <a:rPr lang="en-US" altLang="zh-CN" dirty="0"/>
              <a:t>/</a:t>
            </a:r>
            <a:r>
              <a:rPr lang="zh-CN" altLang="en-US" dirty="0"/>
              <a:t>女性化</a:t>
            </a:r>
            <a:endParaRPr lang="en-US" altLang="zh-CN" dirty="0"/>
          </a:p>
          <a:p>
            <a:pPr lvl="1"/>
            <a:r>
              <a:rPr lang="zh-CN" altLang="en-US" dirty="0"/>
              <a:t>幽默</a:t>
            </a:r>
            <a:endParaRPr lang="en-US" altLang="zh-CN" dirty="0"/>
          </a:p>
          <a:p>
            <a:pPr lvl="1"/>
            <a:r>
              <a:rPr lang="zh-CN" altLang="en-US" dirty="0"/>
              <a:t>黑暗三人格</a:t>
            </a:r>
            <a:endParaRPr lang="en-US" altLang="zh-CN" dirty="0"/>
          </a:p>
          <a:p>
            <a:pPr lvl="1"/>
            <a:r>
              <a:rPr lang="zh-CN" altLang="en-US" dirty="0"/>
              <a:t>物质主义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诚实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谦卑</a:t>
            </a:r>
          </a:p>
        </p:txBody>
      </p:sp>
    </p:spTree>
    <p:extLst>
      <p:ext uri="{BB962C8B-B14F-4D97-AF65-F5344CB8AC3E}">
        <p14:creationId xmlns:p14="http://schemas.microsoft.com/office/powerpoint/2010/main" val="832668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99D1AB-0C2D-4DD9-B88A-B6369D904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BF92BE-7CC4-45CA-85B9-E6FDAE6D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72905"/>
            <a:ext cx="3892732" cy="4305519"/>
          </a:xfrm>
        </p:spPr>
        <p:txBody>
          <a:bodyPr anchor="ctr">
            <a:normAutofit/>
          </a:bodyPr>
          <a:lstStyle/>
          <a:p>
            <a:r>
              <a:rPr lang="zh-CN" altLang="en-US" sz="5400" dirty="0"/>
              <a:t>诚实</a:t>
            </a:r>
            <a:r>
              <a:rPr lang="en-US" altLang="zh-CN" sz="5400" dirty="0"/>
              <a:t>-</a:t>
            </a:r>
            <a:r>
              <a:rPr lang="zh-CN" altLang="en-US" sz="5400" dirty="0"/>
              <a:t>谦卑（</a:t>
            </a:r>
            <a:r>
              <a:rPr lang="en-US" altLang="zh-CN" sz="5400" dirty="0"/>
              <a:t>honesty-humility</a:t>
            </a:r>
            <a:r>
              <a:rPr lang="zh-CN" altLang="en-US" sz="5400" dirty="0"/>
              <a:t>）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55507-D8E4-44C3-9C9F-10A5BDCF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72905"/>
            <a:ext cx="5224272" cy="4305519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Lee &amp; Ashton</a:t>
            </a:r>
            <a:r>
              <a:rPr lang="zh-CN" altLang="en-US" sz="2000" dirty="0"/>
              <a:t>自</a:t>
            </a:r>
            <a:r>
              <a:rPr lang="en-US" altLang="zh-CN" sz="2000" dirty="0"/>
              <a:t>2000</a:t>
            </a:r>
            <a:r>
              <a:rPr lang="zh-CN" altLang="en-US" sz="2000" dirty="0"/>
              <a:t>年起，通过词汇学方法，在全球多个国家收集数据，得到了六个维度的人格模型：</a:t>
            </a:r>
            <a:r>
              <a:rPr lang="en-US" altLang="zh-CN" sz="2000" dirty="0"/>
              <a:t>HEXACO model</a:t>
            </a:r>
          </a:p>
          <a:p>
            <a:pPr lvl="1"/>
            <a:r>
              <a:rPr lang="zh-CN" altLang="en-US" sz="2000" dirty="0"/>
              <a:t>诚实</a:t>
            </a:r>
            <a:r>
              <a:rPr lang="en-US" altLang="zh-CN" sz="2000" dirty="0"/>
              <a:t>-</a:t>
            </a:r>
            <a:r>
              <a:rPr lang="zh-CN" altLang="en-US" sz="2000" dirty="0"/>
              <a:t>谦卑：</a:t>
            </a:r>
            <a:r>
              <a:rPr lang="en-US" altLang="zh-CN" sz="2000" dirty="0"/>
              <a:t>Honesty-Humility (H) </a:t>
            </a:r>
          </a:p>
          <a:p>
            <a:pPr lvl="1"/>
            <a:r>
              <a:rPr lang="zh-CN" altLang="en-US" sz="2000" dirty="0"/>
              <a:t>情绪性：</a:t>
            </a:r>
            <a:r>
              <a:rPr lang="en-US" altLang="zh-CN" sz="2000" dirty="0"/>
              <a:t>Emotionality (E)</a:t>
            </a:r>
          </a:p>
          <a:p>
            <a:pPr lvl="1"/>
            <a:r>
              <a:rPr lang="zh-CN" altLang="en-US" sz="2000" dirty="0"/>
              <a:t>外向性：</a:t>
            </a:r>
            <a:r>
              <a:rPr lang="en-US" altLang="zh-CN" sz="2000" dirty="0"/>
              <a:t>Extraversion (X)</a:t>
            </a:r>
          </a:p>
          <a:p>
            <a:pPr lvl="1"/>
            <a:r>
              <a:rPr lang="zh-CN" altLang="en-US" sz="2000" dirty="0"/>
              <a:t>宜人性：</a:t>
            </a:r>
            <a:r>
              <a:rPr lang="en-US" altLang="zh-CN" sz="2000" dirty="0"/>
              <a:t>Agreeableness (A)</a:t>
            </a:r>
          </a:p>
          <a:p>
            <a:pPr lvl="1"/>
            <a:r>
              <a:rPr lang="zh-CN" altLang="en-US" sz="2000" dirty="0"/>
              <a:t>尽责性：</a:t>
            </a:r>
            <a:r>
              <a:rPr lang="en-US" altLang="zh-CN" sz="2000" dirty="0"/>
              <a:t>Conscientiousness (C)</a:t>
            </a:r>
          </a:p>
          <a:p>
            <a:pPr lvl="1"/>
            <a:r>
              <a:rPr lang="zh-CN" altLang="en-US" sz="2000" dirty="0"/>
              <a:t>开放性：</a:t>
            </a:r>
            <a:r>
              <a:rPr lang="en-US" altLang="zh-CN" sz="2000" dirty="0"/>
              <a:t>Openness to Experience (O)</a:t>
            </a:r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6BD7CF-EBA4-4A63-8271-0034D276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6000" dirty="0"/>
              <a:t>大五人格的子维度模型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F633FFB-2945-4682-8C77-06AE3A32A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9" y="4685288"/>
            <a:ext cx="4171994" cy="10357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1900" dirty="0"/>
              <a:t>大五的每个维度可以进一步划分为小的方面（</a:t>
            </a:r>
            <a:r>
              <a:rPr lang="en-US" altLang="zh-CN" sz="1900" dirty="0"/>
              <a:t>facet</a:t>
            </a:r>
            <a:r>
              <a:rPr lang="zh-CN" altLang="en-US" sz="1900" dirty="0"/>
              <a:t>），但具体有哪些方面，在不同的测量工具中并不一致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B4E15C-9361-4AA7-A183-59994B752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6" r="-3" b="5650"/>
          <a:stretch/>
        </p:blipFill>
        <p:spPr>
          <a:xfrm>
            <a:off x="5640572" y="557360"/>
            <a:ext cx="560883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91BF71-C86B-4B15-9297-8D2147AF3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altLang="zh-CN" sz="5200" dirty="0"/>
              <a:t>HEXACO</a:t>
            </a:r>
            <a:r>
              <a:rPr lang="zh-CN" altLang="en-US" sz="5200" dirty="0"/>
              <a:t> </a:t>
            </a:r>
            <a:r>
              <a:rPr lang="en-US" altLang="zh-CN" sz="5200" dirty="0"/>
              <a:t>vs. Big Five</a:t>
            </a:r>
            <a:endParaRPr lang="zh-CN" altLang="en-US" sz="5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809982-BE2D-4A61-877D-98695FE9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外向性、尽责性、开放性与大五同名特质基本一致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情绪性（神经质）：减少了急躁易怒的成分，增加了勇敢的成分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宜人性：减少了情绪化的成分，增加了不易愤怒的成分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29273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99D1AB-0C2D-4DD9-B88A-B6369D904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BF92BE-7CC4-45CA-85B9-E6FDAE6D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72905"/>
            <a:ext cx="3892732" cy="4305519"/>
          </a:xfrm>
        </p:spPr>
        <p:txBody>
          <a:bodyPr anchor="ctr">
            <a:normAutofit/>
          </a:bodyPr>
          <a:lstStyle/>
          <a:p>
            <a:r>
              <a:rPr lang="zh-CN" altLang="en-US" sz="5400" dirty="0"/>
              <a:t>诚实</a:t>
            </a:r>
            <a:r>
              <a:rPr lang="en-US" altLang="zh-CN" sz="5400" dirty="0"/>
              <a:t>-</a:t>
            </a:r>
            <a:r>
              <a:rPr lang="zh-CN" altLang="en-US" sz="5400" dirty="0"/>
              <a:t>谦卑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55507-D8E4-44C3-9C9F-10A5BDCF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72905"/>
            <a:ext cx="5224272" cy="4305519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高分者不愿意操纵他人使自己获益，很少打破规则，对物质享受兴趣不大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低分者操纵他人，打破规则以获益，物质需求强，感觉自己很重要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与黑暗三人格有较高相关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45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AAFE4-F6B9-4A25-8711-D05D329C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BF116-C525-4438-869D-15C75DDF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大五之外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人格特质与人格类型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特质与情境之争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967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5A0FBC-66BB-4C60-BBC8-459C4D9E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</a:rPr>
              <a:t>人格类型与人格特质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A10910E-7CCD-487E-8F78-19FEF633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17" y="2426818"/>
            <a:ext cx="4038017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7FD1285-32AF-4BA6-9780-4EC63B2C6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816141"/>
            <a:ext cx="5455917" cy="32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6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E7D3EB-9D21-408A-98B3-63BC886D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23392"/>
            <a:ext cx="3494423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 dirty="0"/>
              <a:t>希波克拉底的体液说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694E4-3CE0-45E0-9145-98B8FE09B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依据占主导的体液，可以区分出四种人格</a:t>
            </a:r>
            <a:endParaRPr lang="en-US" altLang="zh-CN" sz="2000" dirty="0"/>
          </a:p>
          <a:p>
            <a:pPr lvl="1"/>
            <a:r>
              <a:rPr lang="zh-CN" altLang="en-US" sz="2000" dirty="0"/>
              <a:t>胆汁质：活跃、热情</a:t>
            </a:r>
            <a:endParaRPr lang="en-US" altLang="zh-CN" sz="2000" dirty="0"/>
          </a:p>
          <a:p>
            <a:pPr lvl="1"/>
            <a:r>
              <a:rPr lang="zh-CN" altLang="en-US" sz="2000" dirty="0"/>
              <a:t>多血质：果断、独立</a:t>
            </a:r>
            <a:endParaRPr lang="en-US" altLang="zh-CN" sz="2000" dirty="0"/>
          </a:p>
          <a:p>
            <a:pPr lvl="1"/>
            <a:r>
              <a:rPr lang="zh-CN" altLang="en-US" sz="2000" dirty="0"/>
              <a:t>粘液质：安静、平和</a:t>
            </a:r>
            <a:endParaRPr lang="en-US" altLang="zh-CN" sz="2000" dirty="0"/>
          </a:p>
          <a:p>
            <a:pPr lvl="1"/>
            <a:r>
              <a:rPr lang="zh-CN" altLang="en-US" sz="2000" dirty="0"/>
              <a:t>抑郁质：细致、敏感</a:t>
            </a:r>
          </a:p>
          <a:p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0B7C06-C4D1-4BF0-84B7-97EB2A82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27" y="643467"/>
            <a:ext cx="4531041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43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D7B932-C6A0-4BD9-8617-CE8802C23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2800" dirty="0"/>
              <a:t>A</a:t>
            </a:r>
            <a:r>
              <a:rPr lang="zh-CN" altLang="en-US" sz="2800" dirty="0"/>
              <a:t>型人格与</a:t>
            </a:r>
            <a:r>
              <a:rPr lang="en-US" altLang="zh-CN" sz="2800" dirty="0"/>
              <a:t>B</a:t>
            </a:r>
            <a:r>
              <a:rPr lang="zh-CN" altLang="en-US" sz="2800" dirty="0"/>
              <a:t>型人格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876F61-9BFB-45AA-8E21-E0E081FD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23" y="2446850"/>
            <a:ext cx="4488873" cy="4049084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Freedman</a:t>
            </a:r>
            <a:r>
              <a:rPr lang="zh-CN" altLang="en-US" sz="1800" dirty="0"/>
              <a:t>等人在</a:t>
            </a:r>
            <a:r>
              <a:rPr lang="en-US" altLang="zh-CN" sz="1800" dirty="0"/>
              <a:t>1950s</a:t>
            </a:r>
            <a:r>
              <a:rPr lang="zh-CN" altLang="en-US" sz="1800" dirty="0"/>
              <a:t>提出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A</a:t>
            </a:r>
            <a:r>
              <a:rPr lang="zh-CN" altLang="en-US" sz="1800" dirty="0"/>
              <a:t>型人格</a:t>
            </a:r>
          </a:p>
          <a:p>
            <a:pPr lvl="1"/>
            <a:r>
              <a:rPr lang="zh-CN" altLang="en-US" sz="1800" dirty="0"/>
              <a:t>外向、雄心勃勃、有序、敏感、焦虑、缺乏耐心、积极主动</a:t>
            </a:r>
            <a:endParaRPr lang="en-US" altLang="zh-CN" sz="1800" dirty="0"/>
          </a:p>
          <a:p>
            <a:pPr lvl="1"/>
            <a:r>
              <a:rPr lang="zh-CN" altLang="en-US" sz="1800" dirty="0"/>
              <a:t>“工作狂”</a:t>
            </a:r>
            <a:endParaRPr lang="en-US" altLang="zh-CN" sz="1800" dirty="0"/>
          </a:p>
          <a:p>
            <a:pPr lvl="1"/>
            <a:r>
              <a:rPr lang="zh-CN" altLang="en-US" sz="1800" dirty="0"/>
              <a:t>易患心血管疾病（有争议）</a:t>
            </a:r>
            <a:endParaRPr lang="en-US" altLang="zh-CN" sz="1800" dirty="0"/>
          </a:p>
          <a:p>
            <a:pPr lvl="1"/>
            <a:endParaRPr lang="zh-CN" altLang="en-US" sz="1800" dirty="0"/>
          </a:p>
          <a:p>
            <a:r>
              <a:rPr lang="en-US" altLang="zh-CN" sz="1800" dirty="0"/>
              <a:t>B</a:t>
            </a:r>
            <a:r>
              <a:rPr lang="zh-CN" altLang="en-US" sz="1800" dirty="0"/>
              <a:t>型人格</a:t>
            </a:r>
            <a:endParaRPr lang="en-US" altLang="zh-CN" sz="1800" dirty="0"/>
          </a:p>
          <a:p>
            <a:pPr lvl="1"/>
            <a:r>
              <a:rPr lang="en-US" altLang="zh-CN" sz="1800" dirty="0"/>
              <a:t>A</a:t>
            </a:r>
            <a:r>
              <a:rPr lang="zh-CN" altLang="en-US" sz="1800" dirty="0"/>
              <a:t>型人格的反面，喜欢宽松的环境，温和，好胜心相对较低，更注重享受</a:t>
            </a:r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AAB93-4C56-4C43-8FA1-F0C1D7F14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48259"/>
            <a:ext cx="6250769" cy="50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69517F9-ADA8-4C88-A20A-A9863E3DE29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你自己是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型人格还是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型人格？你觉得清华大学学生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型多还是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型多？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0CE71D-57BB-458A-8E7E-374DA81F29E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我是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型，清华学生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BB9C9A-69E0-4181-B6E6-45E757FACC5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我是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型，清华学生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6FF3D7-1FD2-4C94-90E2-D186BD3565E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我是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型，清华学生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4E58A5-A2F2-4CD7-AE5D-68416358BD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我是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型，清华学生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型多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E39236F-5378-40EF-AB92-20DDDF72E7E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FE6DA59-1B39-4843-A50C-4D47846CA78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DFD8DC3-7AAE-477B-8574-59E8DAA1373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CBAB284-24A2-466A-941A-25EA7555F8E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52D40DB-8B4D-43E3-B207-469396BFB87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38BEA9-21B7-4CA3-A55A-BA5FE1E9A6B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BC6F9982-4B5A-4997-A347-18ACFEC01F2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E5D425F7-7813-4FA1-BAEE-110B49FB2AD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FE2E298C-53C7-4C8D-856F-D7998163195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  <a:r>
                <a:rPr lang="en-US" altLang="zh-CN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(</a:t>
              </a:r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匿名</a:t>
              </a:r>
              <a:r>
                <a:rPr lang="en-US" altLang="zh-CN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)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4E6296EE-8840-429E-B198-9BF0284A962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0751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AC3945D-B7CD-4764-9016-0DA8BB6AD345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2869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DC4F01-C78B-4722-9AAE-486663FB2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但是，</a:t>
            </a:r>
            <a:r>
              <a:rPr lang="en-US" altLang="zh-CN" dirty="0"/>
              <a:t>A</a:t>
            </a:r>
            <a:r>
              <a:rPr lang="zh-CN" altLang="en-US" dirty="0"/>
              <a:t>型</a:t>
            </a:r>
            <a:r>
              <a:rPr lang="en-US" altLang="zh-CN" dirty="0"/>
              <a:t>/B</a:t>
            </a:r>
            <a:r>
              <a:rPr lang="zh-CN" altLang="en-US" dirty="0"/>
              <a:t>型人格的健康后果并不能稳定重复，甚至有人认为当初的结果是由烟草公司资助发表，存在偏差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591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D6737B-0F37-4827-B96C-7240B7CF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altLang="zh-CN" sz="3700" dirty="0"/>
              <a:t>Myers–Briggs Type Indicator (MBTI)</a:t>
            </a:r>
            <a:endParaRPr lang="zh-CN" altLang="en-US" sz="3700" dirty="0"/>
          </a:p>
        </p:txBody>
      </p:sp>
      <p:grpSp>
        <p:nvGrpSpPr>
          <p:cNvPr id="1035" name="Group 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7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69CEB-C5AA-4F49-919A-A154E4BEA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803113" cy="3979585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二战期间，</a:t>
            </a:r>
            <a:r>
              <a:rPr lang="en-US" altLang="zh-CN" sz="2000" dirty="0"/>
              <a:t>Katharine Cook Briggs</a:t>
            </a:r>
            <a:r>
              <a:rPr lang="zh-CN" altLang="en-US" sz="2000" dirty="0"/>
              <a:t>和女儿</a:t>
            </a:r>
            <a:r>
              <a:rPr lang="en-US" altLang="zh-CN" sz="2000" dirty="0"/>
              <a:t>Isabel Briggs Myers</a:t>
            </a:r>
            <a:r>
              <a:rPr lang="zh-CN" altLang="en-US" sz="2000" dirty="0"/>
              <a:t>基于荣格的</a:t>
            </a:r>
            <a:r>
              <a:rPr lang="en-US" altLang="zh-CN" sz="2000" dirty="0"/>
              <a:t>《</a:t>
            </a:r>
            <a:r>
              <a:rPr lang="zh-CN" altLang="en-US" sz="2000" dirty="0"/>
              <a:t>人格类型</a:t>
            </a:r>
            <a:r>
              <a:rPr lang="en-US" altLang="zh-CN" sz="2000" dirty="0"/>
              <a:t>》</a:t>
            </a:r>
            <a:r>
              <a:rPr lang="zh-CN" altLang="en-US" sz="2000" dirty="0"/>
              <a:t>开发了</a:t>
            </a:r>
            <a:r>
              <a:rPr lang="en-US" altLang="zh-CN" sz="2000" dirty="0"/>
              <a:t>MBTI</a:t>
            </a:r>
            <a:r>
              <a:rPr lang="zh-CN" altLang="en-US" sz="2000" dirty="0"/>
              <a:t>测验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四对人格倾向</a:t>
            </a:r>
            <a:endParaRPr lang="en-US" altLang="zh-CN" sz="2000" dirty="0"/>
          </a:p>
          <a:p>
            <a:pPr lvl="1"/>
            <a:r>
              <a:rPr lang="zh-CN" altLang="en-US" sz="2000" dirty="0"/>
              <a:t>外向</a:t>
            </a:r>
            <a:r>
              <a:rPr lang="en-US" altLang="zh-CN" sz="2000" dirty="0"/>
              <a:t>/</a:t>
            </a:r>
            <a:r>
              <a:rPr lang="zh-CN" altLang="en-US" sz="2000" dirty="0"/>
              <a:t>内向</a:t>
            </a:r>
            <a:r>
              <a:rPr lang="en-US" altLang="zh-CN" sz="2000" dirty="0"/>
              <a:t>:</a:t>
            </a:r>
            <a:r>
              <a:rPr lang="en-US" altLang="zh-CN" sz="2000" b="1" dirty="0">
                <a:solidFill>
                  <a:srgbClr val="FF0000"/>
                </a:solidFill>
              </a:rPr>
              <a:t>E</a:t>
            </a:r>
            <a:r>
              <a:rPr lang="en-US" altLang="zh-CN" sz="2000" dirty="0"/>
              <a:t>xtroversion/</a:t>
            </a:r>
            <a:r>
              <a:rPr lang="en-US" altLang="zh-CN" sz="2000" b="1" dirty="0">
                <a:solidFill>
                  <a:srgbClr val="FF0000"/>
                </a:solidFill>
              </a:rPr>
              <a:t>I</a:t>
            </a:r>
            <a:r>
              <a:rPr lang="en-US" altLang="zh-CN" sz="2000" dirty="0"/>
              <a:t>ntroversion</a:t>
            </a:r>
          </a:p>
          <a:p>
            <a:pPr lvl="1"/>
            <a:r>
              <a:rPr lang="zh-CN" altLang="en-US" sz="2000" dirty="0"/>
              <a:t>感觉</a:t>
            </a:r>
            <a:r>
              <a:rPr lang="en-US" altLang="zh-CN" sz="2000" dirty="0"/>
              <a:t>/</a:t>
            </a:r>
            <a:r>
              <a:rPr lang="zh-CN" altLang="en-US" sz="2000" dirty="0"/>
              <a:t>直觉</a:t>
            </a:r>
            <a:r>
              <a:rPr lang="en-US" altLang="zh-CN" sz="2000" dirty="0"/>
              <a:t>:</a:t>
            </a:r>
            <a:r>
              <a:rPr lang="en-US" altLang="zh-CN" sz="2000" b="1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ensing/I</a:t>
            </a:r>
            <a:r>
              <a:rPr lang="en-US" altLang="zh-CN" sz="2000" b="1" dirty="0">
                <a:solidFill>
                  <a:srgbClr val="FF0000"/>
                </a:solidFill>
              </a:rPr>
              <a:t>n</a:t>
            </a:r>
            <a:r>
              <a:rPr lang="en-US" altLang="zh-CN" sz="2000" dirty="0"/>
              <a:t>tuition </a:t>
            </a:r>
          </a:p>
          <a:p>
            <a:pPr lvl="1"/>
            <a:r>
              <a:rPr lang="zh-CN" altLang="en-US" sz="2000" dirty="0"/>
              <a:t>判断</a:t>
            </a:r>
            <a:r>
              <a:rPr lang="en-US" altLang="zh-CN" sz="2000" dirty="0"/>
              <a:t>/</a:t>
            </a:r>
            <a:r>
              <a:rPr lang="zh-CN" altLang="en-US" sz="2000" dirty="0"/>
              <a:t>知觉</a:t>
            </a:r>
            <a:r>
              <a:rPr lang="en-US" altLang="zh-CN" sz="2000" dirty="0"/>
              <a:t>:</a:t>
            </a:r>
            <a:r>
              <a:rPr lang="en-US" altLang="zh-CN" sz="2000" b="1" dirty="0">
                <a:solidFill>
                  <a:srgbClr val="FF0000"/>
                </a:solidFill>
              </a:rPr>
              <a:t>J</a:t>
            </a:r>
            <a:r>
              <a:rPr lang="en-US" altLang="zh-CN" sz="2000" dirty="0"/>
              <a:t>udging/</a:t>
            </a: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en-US" altLang="zh-CN" sz="2000" dirty="0"/>
              <a:t>erception</a:t>
            </a:r>
          </a:p>
          <a:p>
            <a:pPr lvl="1"/>
            <a:r>
              <a:rPr lang="zh-CN" altLang="en-US" sz="2000" dirty="0"/>
              <a:t>情感</a:t>
            </a:r>
            <a:r>
              <a:rPr lang="en-US" altLang="zh-CN" sz="2000" dirty="0"/>
              <a:t>/</a:t>
            </a:r>
            <a:r>
              <a:rPr lang="zh-CN" altLang="en-US" sz="2000" dirty="0"/>
              <a:t>思维</a:t>
            </a:r>
            <a:r>
              <a:rPr lang="en-US" altLang="zh-CN" sz="2000" dirty="0"/>
              <a:t>:</a:t>
            </a:r>
            <a:r>
              <a:rPr lang="en-US" altLang="zh-CN" sz="2000" b="1" dirty="0">
                <a:solidFill>
                  <a:srgbClr val="FF0000"/>
                </a:solidFill>
              </a:rPr>
              <a:t>F</a:t>
            </a:r>
            <a:r>
              <a:rPr lang="en-US" altLang="zh-CN" sz="2000" dirty="0"/>
              <a:t>eeling/</a:t>
            </a:r>
            <a:r>
              <a:rPr lang="en-US" altLang="zh-CN" sz="2000" b="1" dirty="0">
                <a:solidFill>
                  <a:srgbClr val="FF0000"/>
                </a:solidFill>
              </a:rPr>
              <a:t>T</a:t>
            </a:r>
            <a:r>
              <a:rPr lang="en-US" altLang="zh-CN" sz="2000" dirty="0"/>
              <a:t>hinking</a:t>
            </a:r>
          </a:p>
          <a:p>
            <a:endParaRPr lang="zh-CN" altLang="en-US" sz="2000" dirty="0"/>
          </a:p>
        </p:txBody>
      </p:sp>
      <p:sp>
        <p:nvSpPr>
          <p:cNvPr id="1038" name="Rectangle 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upload.wikimedia.org/wikipedia/commons/thumb/8/81/Art-mb2-300x0.jpeg/255px-Art-mb2-300x0.jpeg">
            <a:hlinkClick r:id="rId2"/>
            <a:extLst>
              <a:ext uri="{FF2B5EF4-FFF2-40B4-BE49-F238E27FC236}">
                <a16:creationId xmlns:a16="http://schemas.microsoft.com/office/drawing/2014/main" id="{D8F2CFCF-800E-439E-8B98-2E5D18F4E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" r="-1" b="3086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749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D5A9F-18A9-406B-B3F6-D7A487E0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BF7E3-28E4-4DC9-81C9-491CC8CF0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20A0E4-F205-4B03-A085-3C6A0BF1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9" y="365125"/>
            <a:ext cx="6169416" cy="61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8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451A0-4B64-4D32-9B1F-438DC1BE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zh-CN" altLang="en-US" dirty="0"/>
              <a:t>大五之外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EB689-66F5-4754-B8D4-A89048F1D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大五人格特质并未涵盖所有的重要特质，如：</a:t>
            </a:r>
            <a:endParaRPr lang="en-US" altLang="zh-CN" sz="2400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冲动性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男性化</a:t>
            </a:r>
            <a:r>
              <a:rPr lang="en-US" altLang="zh-CN" dirty="0"/>
              <a:t>/</a:t>
            </a:r>
            <a:r>
              <a:rPr lang="zh-CN" altLang="en-US" dirty="0"/>
              <a:t>女性化</a:t>
            </a:r>
            <a:endParaRPr lang="en-US" altLang="zh-CN" dirty="0"/>
          </a:p>
          <a:p>
            <a:pPr lvl="1"/>
            <a:r>
              <a:rPr lang="zh-CN" altLang="en-US" dirty="0"/>
              <a:t>幽默</a:t>
            </a:r>
            <a:endParaRPr lang="en-US" altLang="zh-CN" dirty="0"/>
          </a:p>
          <a:p>
            <a:pPr lvl="1"/>
            <a:r>
              <a:rPr lang="zh-CN" altLang="en-US" dirty="0"/>
              <a:t>黑暗三人格</a:t>
            </a:r>
            <a:endParaRPr lang="en-US" altLang="zh-CN" dirty="0"/>
          </a:p>
          <a:p>
            <a:pPr lvl="1"/>
            <a:r>
              <a:rPr lang="zh-CN" altLang="en-US" dirty="0"/>
              <a:t>物质主义</a:t>
            </a:r>
            <a:endParaRPr lang="en-US" altLang="zh-CN" dirty="0"/>
          </a:p>
          <a:p>
            <a:pPr lvl="1"/>
            <a:r>
              <a:rPr lang="zh-CN" altLang="en-US" dirty="0"/>
              <a:t>诚实</a:t>
            </a:r>
            <a:r>
              <a:rPr lang="en-US" altLang="zh-CN" dirty="0"/>
              <a:t>-</a:t>
            </a:r>
            <a:r>
              <a:rPr lang="zh-CN" altLang="en-US" dirty="0"/>
              <a:t>谦卑</a:t>
            </a:r>
          </a:p>
        </p:txBody>
      </p:sp>
    </p:spTree>
    <p:extLst>
      <p:ext uri="{BB962C8B-B14F-4D97-AF65-F5344CB8AC3E}">
        <p14:creationId xmlns:p14="http://schemas.microsoft.com/office/powerpoint/2010/main" val="2083419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383F1-6EFA-4CED-BDDA-26F3EC66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人格类型理论的优势与缺点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FABCD18C-8BAD-45AF-8118-BDB4A09A0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37126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751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8422E-BB03-41DF-94FD-2F3EF968F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FEFFFF"/>
                </a:solidFill>
              </a:rPr>
              <a:t>自下而上的人格聚类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9348A3-EE69-490F-8A2E-FC48C52C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94450"/>
            <a:ext cx="5773883" cy="356315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近年来有一些研究者根据个人在大五人格维度的分布模式，自下而上地寻找人格类型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统计方法：聚类分析，</a:t>
            </a:r>
            <a:r>
              <a:rPr lang="en-US" altLang="zh-CN" sz="2400" dirty="0"/>
              <a:t>latent profile analysis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E9D73F-4833-4C92-9749-9649EACC9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72" y="3882166"/>
            <a:ext cx="5615709" cy="31588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D52335-BC08-4851-91B4-4FBC169AA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00" y="-1050443"/>
            <a:ext cx="4479443" cy="44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61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E00F8A-84B1-41BB-9B60-69DA80B8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zh-CN" altLang="en-US" sz="4800" dirty="0"/>
              <a:t>基于大五的人格聚类（</a:t>
            </a:r>
            <a:r>
              <a:rPr lang="en-US" altLang="zh-CN" sz="4800" dirty="0"/>
              <a:t>Robins, 1996</a:t>
            </a:r>
            <a:r>
              <a:rPr lang="zh-CN" altLang="en-US" sz="4800" dirty="0"/>
              <a:t>）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D8517A-3408-4FF2-9587-74AB656C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2" y="1685378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Type 1</a:t>
            </a:r>
            <a:r>
              <a:rPr lang="zh-CN" altLang="en-US" sz="2000" dirty="0"/>
              <a:t>：韧性（</a:t>
            </a:r>
            <a:r>
              <a:rPr lang="en-US" altLang="zh-CN" sz="2000" dirty="0"/>
              <a:t>Resilient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Type 2</a:t>
            </a:r>
            <a:r>
              <a:rPr lang="zh-CN" altLang="en-US" sz="2000" dirty="0"/>
              <a:t>：过度控制（</a:t>
            </a:r>
            <a:r>
              <a:rPr lang="en-US" altLang="zh-CN" sz="2000" dirty="0"/>
              <a:t>Overcontrolled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Type 3</a:t>
            </a:r>
            <a:r>
              <a:rPr lang="zh-CN" altLang="en-US" sz="2000" dirty="0"/>
              <a:t>：控制不足（</a:t>
            </a:r>
            <a:r>
              <a:rPr lang="en-US" altLang="zh-CN" sz="2000" dirty="0" err="1"/>
              <a:t>Undercontrolled</a:t>
            </a:r>
            <a:r>
              <a:rPr lang="zh-CN" altLang="en-US" sz="2000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55D893-FFE8-4D95-8085-E93C81892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96" b="-1142"/>
          <a:stretch/>
        </p:blipFill>
        <p:spPr>
          <a:xfrm>
            <a:off x="5615709" y="2270915"/>
            <a:ext cx="5430071" cy="4200155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08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6D3E3A-FB38-4DEE-B303-F990AF51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2956391" cy="373654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z="3600" dirty="0"/>
              <a:t>基于大五的人格类型和外部指标的关系（</a:t>
            </a:r>
            <a:r>
              <a:rPr lang="en-US" altLang="zh-CN" sz="3600" dirty="0"/>
              <a:t>Donnellan &amp; Robins, 2010</a:t>
            </a:r>
            <a:r>
              <a:rPr lang="zh-CN" altLang="en-US" sz="3600" dirty="0"/>
              <a:t>）</a:t>
            </a:r>
          </a:p>
        </p:txBody>
      </p:sp>
      <p:grpSp>
        <p:nvGrpSpPr>
          <p:cNvPr id="35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092F646-C6B7-46F1-BC3E-8A72B8A22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49" t="2172" r="-13635" b="-1"/>
          <a:stretch/>
        </p:blipFill>
        <p:spPr>
          <a:xfrm>
            <a:off x="3695443" y="1161733"/>
            <a:ext cx="9411855" cy="45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5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00F8A-84B1-41BB-9B60-69DA80B8E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基于大五的人格聚类（</a:t>
            </a:r>
            <a:r>
              <a:rPr lang="en-US" altLang="zh-CN" sz="4000" dirty="0"/>
              <a:t>Herzberg &amp; Roth,</a:t>
            </a:r>
            <a:r>
              <a:rPr lang="zh-CN" altLang="en-US" sz="4000" dirty="0"/>
              <a:t> </a:t>
            </a:r>
            <a:r>
              <a:rPr lang="en-US" altLang="zh-CN" sz="4000" dirty="0"/>
              <a:t>2006</a:t>
            </a:r>
            <a:r>
              <a:rPr lang="zh-CN" altLang="en-US" sz="40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D8517A-3408-4FF2-9587-74AB656C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1899" cy="3688484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Cluster 1</a:t>
            </a:r>
            <a:r>
              <a:rPr lang="zh-CN" altLang="en-US" dirty="0"/>
              <a:t>：韧性（</a:t>
            </a:r>
            <a:r>
              <a:rPr lang="en-US" altLang="zh-CN" dirty="0"/>
              <a:t>Resilient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Cluster 2</a:t>
            </a:r>
            <a:r>
              <a:rPr lang="zh-CN" altLang="en-US" dirty="0"/>
              <a:t>：过度控制（</a:t>
            </a:r>
            <a:r>
              <a:rPr lang="en-US" altLang="zh-CN" dirty="0"/>
              <a:t>Overcontrolled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Cluster 3</a:t>
            </a:r>
            <a:r>
              <a:rPr lang="zh-CN" altLang="en-US" dirty="0"/>
              <a:t>：控制不足（</a:t>
            </a:r>
            <a:r>
              <a:rPr lang="en-US" altLang="zh-CN" dirty="0" err="1"/>
              <a:t>Undercontrolled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Cluster 4</a:t>
            </a:r>
            <a:r>
              <a:rPr lang="zh-CN" altLang="en-US" dirty="0"/>
              <a:t>：自信（</a:t>
            </a:r>
            <a:r>
              <a:rPr lang="en-US" altLang="zh-CN" dirty="0"/>
              <a:t>Confident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Cluster 5</a:t>
            </a:r>
            <a:r>
              <a:rPr lang="zh-CN" altLang="en-US" dirty="0"/>
              <a:t>：矜持（</a:t>
            </a:r>
            <a:r>
              <a:rPr lang="en-US" altLang="zh-CN" dirty="0"/>
              <a:t>Reserved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5155A5-4069-4894-A398-92FD9073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09080" y="986613"/>
            <a:ext cx="4837363" cy="56520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6A2C90-6C6B-4ACE-B5CE-E5737DCC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458450" y="2155825"/>
            <a:ext cx="9239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4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DA8AA-52F6-4718-A63C-1ED35257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基于</a:t>
            </a:r>
            <a:r>
              <a:rPr lang="en-US" altLang="zh-CN" sz="4000" dirty="0"/>
              <a:t>HEXACO</a:t>
            </a:r>
            <a:r>
              <a:rPr lang="zh-CN" altLang="en-US" sz="4000" dirty="0"/>
              <a:t>的人格聚类（</a:t>
            </a:r>
            <a:r>
              <a:rPr lang="en-US" altLang="zh-CN" sz="4000" dirty="0" err="1"/>
              <a:t>Daljeet</a:t>
            </a:r>
            <a:r>
              <a:rPr lang="en-US" altLang="zh-CN" sz="4000" dirty="0"/>
              <a:t> et al., 2017</a:t>
            </a:r>
            <a:r>
              <a:rPr lang="zh-CN" altLang="en-US" sz="4000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B418A1-761D-49FA-9BE1-C75A072B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256" y="1411287"/>
            <a:ext cx="8385487" cy="50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2D357-B81A-42B3-A1D4-0C044683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基于大数据的人格聚类（</a:t>
            </a:r>
            <a:r>
              <a:rPr lang="en-US" altLang="zh-CN" dirty="0"/>
              <a:t>Gerlach et al., 2018)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763415-2AEA-4286-8A5A-1FEF02D44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ED51F5-80A1-473F-8210-121BC36DC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45"/>
          <a:stretch/>
        </p:blipFill>
        <p:spPr>
          <a:xfrm>
            <a:off x="2269376" y="1787254"/>
            <a:ext cx="7504574" cy="47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4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CF7BFA-1AF7-49F2-A6CE-5555F6EF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58889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讨论：自下而上的人格类型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D7EA250D-A76C-4D04-B12D-A6FB547644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45854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505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AAFE4-F6B9-4A25-8711-D05D329C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BF116-C525-4438-869D-15C75DDF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大五之外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人格特质与人格类型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特质与情境之争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726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679D6D-A3EC-4D15-9165-31484EB0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altLang="zh-CN" sz="3600" dirty="0"/>
              <a:t>Walter Mischel</a:t>
            </a:r>
            <a:r>
              <a:rPr lang="zh-CN" altLang="en-US" sz="3600" dirty="0"/>
              <a:t>（</a:t>
            </a:r>
            <a:r>
              <a:rPr lang="en-US" altLang="zh-CN" sz="3600" dirty="0"/>
              <a:t>1930-2018</a:t>
            </a:r>
            <a:r>
              <a:rPr lang="zh-CN" altLang="en-US" sz="3600" dirty="0"/>
              <a:t>）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A1380-605C-46CA-99E9-7D2386B59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出生于奥地利的犹太家庭，</a:t>
            </a:r>
            <a:r>
              <a:rPr lang="en-US" altLang="zh-CN" dirty="0"/>
              <a:t>8</a:t>
            </a:r>
            <a:r>
              <a:rPr lang="zh-CN" altLang="en-US" dirty="0"/>
              <a:t>岁时随家人逃往美国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在纽约成长，曾在科罗拉多大学、哈佛大学、斯坦福大学等学校任教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87D5AF-C603-42C8-A054-975A05A4E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" r="1" b="10373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7727D2-8C30-4CB4-8FF8-B04339CD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冲动性（</a:t>
            </a:r>
            <a:r>
              <a:rPr lang="en-US" altLang="zh-CN" dirty="0"/>
              <a:t>impulsivity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D88A8-4C95-4C1B-B8D5-59BAFFF45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563" y="1521228"/>
            <a:ext cx="9060873" cy="5245331"/>
          </a:xfrm>
        </p:spPr>
        <p:txBody>
          <a:bodyPr anchor="t">
            <a:normAutofit fontScale="92500"/>
          </a:bodyPr>
          <a:lstStyle/>
          <a:p>
            <a:r>
              <a:rPr lang="zh-CN" altLang="en-US" sz="2400" dirty="0"/>
              <a:t>冲动行事的倾向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和大五人格的关系：在各种理论和测量工具里有不同定位，一般认为和神经质、尽责性有相关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UPPS-P Model</a:t>
            </a:r>
            <a:r>
              <a:rPr lang="zh-CN" altLang="en-US" sz="2400" dirty="0"/>
              <a:t>（</a:t>
            </a:r>
            <a:r>
              <a:rPr lang="en-US" altLang="zh-CN" sz="2400" dirty="0"/>
              <a:t>Whiteside &amp; </a:t>
            </a:r>
            <a:r>
              <a:rPr lang="en-US" altLang="zh-CN" sz="2400" dirty="0" err="1"/>
              <a:t>Lynam</a:t>
            </a:r>
            <a:r>
              <a:rPr lang="en-US" altLang="zh-CN" sz="2400" dirty="0"/>
              <a:t>, 2001; Cyder et al., 2007</a:t>
            </a:r>
            <a:r>
              <a:rPr lang="zh-CN" altLang="en-US" sz="2400" dirty="0"/>
              <a:t>）将冲动性视为大五之外的一个多维人格特质，包含以下几个成分</a:t>
            </a:r>
            <a:endParaRPr lang="en-US" altLang="zh-CN" sz="2400" dirty="0"/>
          </a:p>
          <a:p>
            <a:pPr lvl="1"/>
            <a:r>
              <a:rPr lang="zh-CN" altLang="en-US" dirty="0"/>
              <a:t>负面冲动（</a:t>
            </a:r>
            <a:r>
              <a:rPr lang="en-US" altLang="zh-CN" dirty="0"/>
              <a:t>Negative </a:t>
            </a:r>
            <a:r>
              <a:rPr lang="en-US" altLang="zh-CN" b="1" dirty="0"/>
              <a:t>U</a:t>
            </a:r>
            <a:r>
              <a:rPr lang="en-US" altLang="zh-CN" dirty="0"/>
              <a:t>rgency</a:t>
            </a:r>
            <a:r>
              <a:rPr lang="zh-CN" altLang="en-US" dirty="0"/>
              <a:t>）</a:t>
            </a:r>
            <a:r>
              <a:rPr lang="en-US" altLang="zh-CN" dirty="0"/>
              <a:t>: </a:t>
            </a:r>
            <a:r>
              <a:rPr lang="zh-CN" altLang="en-US" dirty="0"/>
              <a:t>在极度负面情绪的影响下莽撞行事</a:t>
            </a:r>
            <a:endParaRPr lang="en-US" altLang="zh-CN" dirty="0"/>
          </a:p>
          <a:p>
            <a:pPr lvl="1"/>
            <a:r>
              <a:rPr lang="zh-CN" altLang="en-US" dirty="0"/>
              <a:t>缺乏计划（</a:t>
            </a:r>
            <a:r>
              <a:rPr lang="en-US" altLang="zh-CN" dirty="0"/>
              <a:t>Lack of </a:t>
            </a:r>
            <a:r>
              <a:rPr lang="en-US" altLang="zh-CN" b="1" dirty="0"/>
              <a:t>P</a:t>
            </a:r>
            <a:r>
              <a:rPr lang="en-US" altLang="zh-CN" dirty="0"/>
              <a:t>remeditation</a:t>
            </a:r>
            <a:r>
              <a:rPr lang="zh-CN" altLang="en-US" dirty="0"/>
              <a:t>）：倾向于不加思考地行动</a:t>
            </a:r>
            <a:endParaRPr lang="en-US" altLang="zh-CN" dirty="0"/>
          </a:p>
          <a:p>
            <a:pPr lvl="1"/>
            <a:r>
              <a:rPr lang="zh-CN" altLang="en-US" dirty="0"/>
              <a:t>缺乏耐性（</a:t>
            </a:r>
            <a:r>
              <a:rPr lang="en-US" altLang="zh-CN" dirty="0"/>
              <a:t>Lack of </a:t>
            </a:r>
            <a:r>
              <a:rPr lang="en-US" altLang="zh-CN" b="1" dirty="0"/>
              <a:t>P</a:t>
            </a:r>
            <a:r>
              <a:rPr lang="en-US" altLang="zh-CN" dirty="0"/>
              <a:t>erseverance</a:t>
            </a:r>
            <a:r>
              <a:rPr lang="zh-CN" altLang="en-US" dirty="0"/>
              <a:t>）</a:t>
            </a:r>
            <a:r>
              <a:rPr lang="en-US" altLang="zh-CN" dirty="0"/>
              <a:t>: </a:t>
            </a:r>
            <a:r>
              <a:rPr lang="zh-CN" altLang="en-US" dirty="0"/>
              <a:t>无法长久地专注于一项任务</a:t>
            </a:r>
            <a:endParaRPr lang="en-US" altLang="zh-CN" dirty="0"/>
          </a:p>
          <a:p>
            <a:pPr lvl="1"/>
            <a:r>
              <a:rPr lang="zh-CN" altLang="en-US" dirty="0"/>
              <a:t>感官寻求（</a:t>
            </a:r>
            <a:r>
              <a:rPr lang="en-US" altLang="zh-CN" b="1" dirty="0"/>
              <a:t>S</a:t>
            </a:r>
            <a:r>
              <a:rPr lang="en-US" altLang="zh-CN" dirty="0"/>
              <a:t>ensation Seeking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寻求新异的、刺激的体验</a:t>
            </a:r>
            <a:endParaRPr lang="en-US" altLang="zh-CN" dirty="0"/>
          </a:p>
          <a:p>
            <a:pPr lvl="1"/>
            <a:r>
              <a:rPr lang="zh-CN" altLang="en-US" dirty="0"/>
              <a:t>正面冲动（</a:t>
            </a:r>
            <a:r>
              <a:rPr lang="en-US" altLang="zh-CN" b="1" dirty="0"/>
              <a:t>P</a:t>
            </a:r>
            <a:r>
              <a:rPr lang="en-US" altLang="zh-CN" dirty="0"/>
              <a:t>ositive Urgency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在极度正面情绪的影响下莽撞行事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5829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ECCB99-9BE9-4495-AEF3-AE3B1D5D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zh-CN" altLang="en-US" sz="3600" dirty="0"/>
              <a:t>人格心理学的危机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2C061-FDC3-4745-B1D9-A448F7C8E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1968</a:t>
            </a:r>
            <a:r>
              <a:rPr lang="zh-CN" altLang="en-US" sz="2400" dirty="0"/>
              <a:t>年，</a:t>
            </a:r>
            <a:r>
              <a:rPr lang="en-US" altLang="zh-CN" sz="2400" dirty="0" err="1"/>
              <a:t>Mischel</a:t>
            </a:r>
            <a:r>
              <a:rPr lang="zh-CN" altLang="en-US" sz="2400" dirty="0"/>
              <a:t>出版了</a:t>
            </a:r>
            <a:r>
              <a:rPr lang="en-US" altLang="zh-CN" sz="2400" i="1" dirty="0"/>
              <a:t>Personality and Assessment</a:t>
            </a:r>
            <a:r>
              <a:rPr lang="zh-CN" altLang="en-US" sz="2400" dirty="0"/>
              <a:t>，挑战了特质的观念，引发了人格心理学的范式危机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 err="1"/>
              <a:t>Mischel</a:t>
            </a:r>
            <a:r>
              <a:rPr lang="zh-CN" altLang="en-US" sz="2400" dirty="0"/>
              <a:t>的质疑主要从两方面展开：</a:t>
            </a:r>
            <a:endParaRPr lang="en-US" altLang="zh-CN" sz="2400" dirty="0"/>
          </a:p>
          <a:p>
            <a:pPr lvl="1"/>
            <a:r>
              <a:rPr lang="zh-CN" altLang="en-US" sz="1800" dirty="0"/>
              <a:t>人格系数</a:t>
            </a:r>
            <a:endParaRPr lang="en-US" altLang="zh-CN" sz="1800" dirty="0"/>
          </a:p>
          <a:p>
            <a:pPr lvl="1"/>
            <a:r>
              <a:rPr lang="zh-CN" altLang="en-US" sz="1800" dirty="0"/>
              <a:t>行为的跨情境变化</a:t>
            </a:r>
            <a:endParaRPr lang="en-US" altLang="zh-CN" sz="18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BA62A0-0017-43AC-994F-9ABADFD31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32"/>
          <a:stretch/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33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91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89BFF7-7D68-4DA9-90A2-14112E8B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 dirty="0"/>
              <a:t>人格系数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D7B49-40F0-4D9B-8FED-EDD88C6D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err="1"/>
              <a:t>Mischel</a:t>
            </a:r>
            <a:r>
              <a:rPr lang="zh-CN" altLang="en-US" sz="2400" dirty="0"/>
              <a:t>指出，人格特质预测行为的相关系数很少超过</a:t>
            </a:r>
            <a:r>
              <a:rPr lang="en-US" altLang="zh-CN" sz="2400" dirty="0"/>
              <a:t>0.3</a:t>
            </a:r>
            <a:r>
              <a:rPr lang="zh-CN" altLang="en-US" sz="2400" dirty="0"/>
              <a:t>，这一数字被称为“人格系数”（</a:t>
            </a:r>
            <a:r>
              <a:rPr lang="en-US" altLang="zh-CN" sz="2400" dirty="0"/>
              <a:t>personality coefficient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Nisbett</a:t>
            </a:r>
            <a:r>
              <a:rPr lang="zh-CN" altLang="en-US" sz="2400" dirty="0"/>
              <a:t>（</a:t>
            </a:r>
            <a:r>
              <a:rPr lang="en-US" altLang="zh-CN" sz="2400" dirty="0"/>
              <a:t>1980</a:t>
            </a:r>
            <a:r>
              <a:rPr lang="zh-CN" altLang="en-US" sz="2400" dirty="0"/>
              <a:t>）将其提升至</a:t>
            </a:r>
            <a:r>
              <a:rPr lang="en-US" altLang="zh-CN" sz="2400" dirty="0"/>
              <a:t>0.4</a:t>
            </a:r>
            <a:r>
              <a:rPr lang="zh-CN" altLang="en-US" sz="2400" dirty="0"/>
              <a:t>，但仍然很低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66D790-F3CC-4E3A-8CDA-5D3CF0F2C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24" y="1191584"/>
            <a:ext cx="6729071" cy="44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6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BB35FC-567E-481F-B66C-138664A4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zh-CN" altLang="en-US" sz="2600" dirty="0">
                <a:solidFill>
                  <a:srgbClr val="FFFFFF"/>
                </a:solidFill>
              </a:rPr>
              <a:t>行为表现的跨情境变化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0691DD-1CEE-4ADD-9CF7-E1292F568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230472"/>
            <a:ext cx="7188199" cy="1946491"/>
          </a:xfrm>
        </p:spPr>
        <p:txBody>
          <a:bodyPr>
            <a:normAutofit fontScale="92500"/>
          </a:bodyPr>
          <a:lstStyle/>
          <a:p>
            <a:r>
              <a:rPr lang="en-US" altLang="zh-CN" sz="2400" dirty="0" err="1"/>
              <a:t>Mischel</a:t>
            </a:r>
            <a:r>
              <a:rPr lang="zh-CN" altLang="en-US" sz="2400" dirty="0"/>
              <a:t>等情境论者在不同场景下测量人们的行为，发现人们的行为模式，以及在人群中的排序，均会发生变化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即使两个人的平均行为倾向类似，在不同情境下的表现却可能截然不同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42CC5F8-9062-43D6-AA17-36DC624C5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248111"/>
              </p:ext>
            </p:extLst>
          </p:nvPr>
        </p:nvGraphicFramePr>
        <p:xfrm>
          <a:off x="4038600" y="1698252"/>
          <a:ext cx="7188201" cy="232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983">
                  <a:extLst>
                    <a:ext uri="{9D8B030D-6E8A-4147-A177-3AD203B41FA5}">
                      <a16:colId xmlns:a16="http://schemas.microsoft.com/office/drawing/2014/main" val="3702740825"/>
                    </a:ext>
                  </a:extLst>
                </a:gridCol>
                <a:gridCol w="1926406">
                  <a:extLst>
                    <a:ext uri="{9D8B030D-6E8A-4147-A177-3AD203B41FA5}">
                      <a16:colId xmlns:a16="http://schemas.microsoft.com/office/drawing/2014/main" val="3958018502"/>
                    </a:ext>
                  </a:extLst>
                </a:gridCol>
                <a:gridCol w="1926406">
                  <a:extLst>
                    <a:ext uri="{9D8B030D-6E8A-4147-A177-3AD203B41FA5}">
                      <a16:colId xmlns:a16="http://schemas.microsoft.com/office/drawing/2014/main" val="1121571431"/>
                    </a:ext>
                  </a:extLst>
                </a:gridCol>
                <a:gridCol w="1926406">
                  <a:extLst>
                    <a:ext uri="{9D8B030D-6E8A-4147-A177-3AD203B41FA5}">
                      <a16:colId xmlns:a16="http://schemas.microsoft.com/office/drawing/2014/main" val="2526393763"/>
                    </a:ext>
                  </a:extLst>
                </a:gridCol>
              </a:tblGrid>
              <a:tr h="1060320">
                <a:tc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 marL="143286" marR="143286" marT="71643" marB="71643"/>
                </a:tc>
                <a:tc>
                  <a:txBody>
                    <a:bodyPr/>
                    <a:lstStyle/>
                    <a:p>
                      <a:r>
                        <a:rPr lang="zh-CN" altLang="en-US" sz="2800"/>
                        <a:t>在同伴面前</a:t>
                      </a:r>
                    </a:p>
                  </a:txBody>
                  <a:tcPr marL="143286" marR="143286" marT="71643" marB="71643"/>
                </a:tc>
                <a:tc>
                  <a:txBody>
                    <a:bodyPr/>
                    <a:lstStyle/>
                    <a:p>
                      <a:r>
                        <a:rPr lang="zh-CN" altLang="en-US" sz="2800"/>
                        <a:t>在教师面前</a:t>
                      </a:r>
                    </a:p>
                  </a:txBody>
                  <a:tcPr marL="143286" marR="143286" marT="71643" marB="71643"/>
                </a:tc>
                <a:tc>
                  <a:txBody>
                    <a:bodyPr/>
                    <a:lstStyle/>
                    <a:p>
                      <a:r>
                        <a:rPr lang="zh-CN" altLang="en-US" sz="2800"/>
                        <a:t>平均</a:t>
                      </a:r>
                    </a:p>
                  </a:txBody>
                  <a:tcPr marL="143286" marR="143286" marT="71643" marB="71643"/>
                </a:tc>
                <a:extLst>
                  <a:ext uri="{0D108BD9-81ED-4DB2-BD59-A6C34878D82A}">
                    <a16:rowId xmlns:a16="http://schemas.microsoft.com/office/drawing/2014/main" val="2329521720"/>
                  </a:ext>
                </a:extLst>
              </a:tr>
              <a:tr h="630460">
                <a:tc>
                  <a:txBody>
                    <a:bodyPr/>
                    <a:lstStyle/>
                    <a:p>
                      <a:r>
                        <a:rPr lang="zh-CN" altLang="en-US" sz="2800"/>
                        <a:t>儿童</a:t>
                      </a:r>
                      <a:r>
                        <a:rPr lang="en-US" altLang="zh-CN" sz="2800"/>
                        <a:t>1</a:t>
                      </a:r>
                      <a:endParaRPr lang="zh-CN" altLang="en-US" sz="2800"/>
                    </a:p>
                  </a:txBody>
                  <a:tcPr marL="143286" marR="143286" marT="71643" marB="71643"/>
                </a:tc>
                <a:tc>
                  <a:txBody>
                    <a:bodyPr/>
                    <a:lstStyle/>
                    <a:p>
                      <a:r>
                        <a:rPr lang="zh-CN" altLang="en-US" sz="2800"/>
                        <a:t>高攻击性</a:t>
                      </a:r>
                    </a:p>
                  </a:txBody>
                  <a:tcPr marL="143286" marR="143286" marT="71643" marB="71643"/>
                </a:tc>
                <a:tc>
                  <a:txBody>
                    <a:bodyPr/>
                    <a:lstStyle/>
                    <a:p>
                      <a:r>
                        <a:rPr lang="zh-CN" altLang="en-US" sz="2800"/>
                        <a:t>低攻击性</a:t>
                      </a:r>
                    </a:p>
                  </a:txBody>
                  <a:tcPr marL="143286" marR="143286" marT="71643" marB="71643"/>
                </a:tc>
                <a:tc>
                  <a:txBody>
                    <a:bodyPr/>
                    <a:lstStyle/>
                    <a:p>
                      <a:r>
                        <a:rPr lang="zh-CN" altLang="en-US" sz="2800"/>
                        <a:t>中攻击性</a:t>
                      </a:r>
                    </a:p>
                  </a:txBody>
                  <a:tcPr marL="143286" marR="143286" marT="71643" marB="71643"/>
                </a:tc>
                <a:extLst>
                  <a:ext uri="{0D108BD9-81ED-4DB2-BD59-A6C34878D82A}">
                    <a16:rowId xmlns:a16="http://schemas.microsoft.com/office/drawing/2014/main" val="4186870502"/>
                  </a:ext>
                </a:extLst>
              </a:tr>
              <a:tr h="630460">
                <a:tc>
                  <a:txBody>
                    <a:bodyPr/>
                    <a:lstStyle/>
                    <a:p>
                      <a:r>
                        <a:rPr lang="zh-CN" altLang="en-US" sz="2800"/>
                        <a:t>儿童</a:t>
                      </a:r>
                      <a:r>
                        <a:rPr lang="en-US" altLang="zh-CN" sz="2800"/>
                        <a:t>2</a:t>
                      </a:r>
                      <a:endParaRPr lang="zh-CN" altLang="en-US" sz="2800"/>
                    </a:p>
                  </a:txBody>
                  <a:tcPr marL="143286" marR="143286" marT="71643" marB="71643"/>
                </a:tc>
                <a:tc>
                  <a:txBody>
                    <a:bodyPr/>
                    <a:lstStyle/>
                    <a:p>
                      <a:r>
                        <a:rPr lang="zh-CN" altLang="en-US" sz="2800"/>
                        <a:t>低攻击性</a:t>
                      </a:r>
                    </a:p>
                  </a:txBody>
                  <a:tcPr marL="143286" marR="143286" marT="71643" marB="71643"/>
                </a:tc>
                <a:tc>
                  <a:txBody>
                    <a:bodyPr/>
                    <a:lstStyle/>
                    <a:p>
                      <a:r>
                        <a:rPr lang="zh-CN" altLang="en-US" sz="2800"/>
                        <a:t>高攻击性</a:t>
                      </a:r>
                    </a:p>
                  </a:txBody>
                  <a:tcPr marL="143286" marR="143286" marT="71643" marB="716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/>
                        <a:t>中攻击性</a:t>
                      </a:r>
                    </a:p>
                  </a:txBody>
                  <a:tcPr marL="143286" marR="143286" marT="71643" marB="71643"/>
                </a:tc>
                <a:extLst>
                  <a:ext uri="{0D108BD9-81ED-4DB2-BD59-A6C34878D82A}">
                    <a16:rowId xmlns:a16="http://schemas.microsoft.com/office/drawing/2014/main" val="2105024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136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99D1AB-0C2D-4DD9-B88A-B6369D904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0CFB8C-3FC4-4825-BA6A-D5230DC85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72905"/>
            <a:ext cx="3892732" cy="4305519"/>
          </a:xfrm>
        </p:spPr>
        <p:txBody>
          <a:bodyPr anchor="ctr">
            <a:normAutofit/>
          </a:bodyPr>
          <a:lstStyle/>
          <a:p>
            <a:r>
              <a:rPr lang="zh-CN" altLang="en-US" sz="5400" dirty="0"/>
              <a:t>特质论者的回应</a:t>
            </a:r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D4DD630-8448-454D-97DC-DA397E5F5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72905"/>
            <a:ext cx="5224272" cy="4305519"/>
          </a:xfrm>
        </p:spPr>
        <p:txBody>
          <a:bodyPr anchor="ctr">
            <a:normAutofit/>
          </a:bodyPr>
          <a:lstStyle/>
          <a:p>
            <a:r>
              <a:rPr lang="en-US" altLang="zh-CN" dirty="0" err="1"/>
              <a:t>Mischel</a:t>
            </a:r>
            <a:r>
              <a:rPr lang="zh-CN" altLang="en-US" dirty="0"/>
              <a:t>的文献回顾不全面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Mischel</a:t>
            </a:r>
            <a:r>
              <a:rPr lang="zh-CN" altLang="en-US" dirty="0"/>
              <a:t>等情境论者采取的实验方法不能反映真实生活的行为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0.4</a:t>
            </a:r>
            <a:r>
              <a:rPr lang="zh-CN" altLang="en-US" dirty="0"/>
              <a:t>的相关不算低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17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AB08FE-63F1-4C03-8776-EB89C806D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>
                <a:solidFill>
                  <a:schemeClr val="accent1"/>
                </a:solidFill>
              </a:rPr>
              <a:t>危机的终结</a:t>
            </a:r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447DC-A737-43AF-B34B-FC1809A5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人格与情境之争在</a:t>
            </a:r>
            <a:r>
              <a:rPr lang="en-US" altLang="zh-CN" sz="2400" dirty="0"/>
              <a:t>20</a:t>
            </a:r>
            <a:r>
              <a:rPr lang="zh-CN" altLang="en-US" sz="2400" dirty="0"/>
              <a:t>世纪</a:t>
            </a:r>
            <a:r>
              <a:rPr lang="en-US" altLang="zh-CN" sz="2400" dirty="0"/>
              <a:t>90</a:t>
            </a:r>
            <a:r>
              <a:rPr lang="zh-CN" altLang="en-US" sz="2400" dirty="0"/>
              <a:t>年代后逐渐平息，特质论随着大五人格的兴起成为主流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整合的观点：人格特质在预测单次行为时，不会具有很高的预测力，但可以很好地预测长期的行为取向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Mischel</a:t>
            </a:r>
            <a:r>
              <a:rPr lang="zh-CN" altLang="en-US" sz="2400" dirty="0"/>
              <a:t>的遗产：交互主义（</a:t>
            </a:r>
            <a:r>
              <a:rPr lang="en-US" altLang="zh-CN" sz="2400" dirty="0"/>
              <a:t>interactionism</a:t>
            </a:r>
            <a:r>
              <a:rPr lang="zh-CN" altLang="en-US" sz="2400" dirty="0"/>
              <a:t>）的人格观</a:t>
            </a:r>
            <a:endParaRPr lang="en-US" altLang="zh-CN" sz="2400" dirty="0"/>
          </a:p>
          <a:p>
            <a:pPr lvl="1"/>
            <a:r>
              <a:rPr lang="zh-CN" altLang="en-US" dirty="0"/>
              <a:t>“</a:t>
            </a:r>
            <a:r>
              <a:rPr lang="en-US" altLang="zh-CN" dirty="0"/>
              <a:t>If…then</a:t>
            </a:r>
            <a:r>
              <a:rPr lang="zh-CN" altLang="en-US" dirty="0"/>
              <a:t>”式的人格档案</a:t>
            </a:r>
          </a:p>
        </p:txBody>
      </p:sp>
    </p:spTree>
    <p:extLst>
      <p:ext uri="{BB962C8B-B14F-4D97-AF65-F5344CB8AC3E}">
        <p14:creationId xmlns:p14="http://schemas.microsoft.com/office/powerpoint/2010/main" val="2103007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7E432-D64A-4D7B-A947-5576157D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文化差异？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EF05A-175F-49C2-8FDF-EA8731DD9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650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东方文化中，人们在各种情况下的自我概念（近似于自我报告的人格）差异更大，而且这种情境间的不一致不会像西方文化那样带来困扰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DD2E5F-E412-43DF-A571-0E541A42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65" y="2850443"/>
            <a:ext cx="5026152" cy="38424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327CBA-0AB3-4795-BF10-91780CB8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2" y="3287244"/>
            <a:ext cx="3237018" cy="33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91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English &amp; Chen </a:t>
            </a:r>
            <a:r>
              <a:rPr lang="zh-CN" altLang="en-US" dirty="0"/>
              <a:t>（</a:t>
            </a:r>
            <a:r>
              <a:rPr lang="en-US" altLang="zh-CN" dirty="0"/>
              <a:t>2007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东亚文化被试的跨情境自我一致性低于西方被试，但具体领域内自我的跨时间稳定性与西方相似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154154" y="3795462"/>
            <a:ext cx="1403684" cy="2117558"/>
            <a:chOff x="2125579" y="3328737"/>
            <a:chExt cx="1403684" cy="2117558"/>
          </a:xfrm>
        </p:grpSpPr>
        <p:sp>
          <p:nvSpPr>
            <p:cNvPr id="4" name="椭圆 3"/>
            <p:cNvSpPr/>
            <p:nvPr/>
          </p:nvSpPr>
          <p:spPr>
            <a:xfrm>
              <a:off x="2125579" y="3328737"/>
              <a:ext cx="1403684" cy="7459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66210" y="35170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时间点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2125579" y="4700337"/>
              <a:ext cx="1403684" cy="7459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366210" y="48886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时间点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42499" y="3237818"/>
            <a:ext cx="9176084" cy="2486889"/>
            <a:chOff x="-1051759" y="2771093"/>
            <a:chExt cx="9176084" cy="2486889"/>
          </a:xfrm>
        </p:grpSpPr>
        <p:sp>
          <p:nvSpPr>
            <p:cNvPr id="8" name="椭圆 7"/>
            <p:cNvSpPr/>
            <p:nvPr/>
          </p:nvSpPr>
          <p:spPr>
            <a:xfrm>
              <a:off x="2125579" y="3328737"/>
              <a:ext cx="1403684" cy="7459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366210" y="35170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时间点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-1051759" y="35170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情境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1051759" y="48886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情境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267327" y="2771093"/>
              <a:ext cx="1547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西方被试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577259" y="2771093"/>
              <a:ext cx="1547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东亚被试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319837" y="5167062"/>
            <a:ext cx="1403684" cy="745958"/>
            <a:chOff x="2125579" y="3328737"/>
            <a:chExt cx="1403684" cy="745958"/>
          </a:xfrm>
        </p:grpSpPr>
        <p:sp>
          <p:nvSpPr>
            <p:cNvPr id="13" name="椭圆 12"/>
            <p:cNvSpPr/>
            <p:nvPr/>
          </p:nvSpPr>
          <p:spPr>
            <a:xfrm>
              <a:off x="2125579" y="3328737"/>
              <a:ext cx="1403684" cy="7459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66210" y="35170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时间点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cxnSp>
        <p:nvCxnSpPr>
          <p:cNvPr id="16" name="直接连接符 15"/>
          <p:cNvCxnSpPr>
            <a:endCxn id="10" idx="0"/>
          </p:cNvCxnSpPr>
          <p:nvPr/>
        </p:nvCxnSpPr>
        <p:spPr>
          <a:xfrm>
            <a:off x="2855996" y="4541420"/>
            <a:ext cx="0" cy="625642"/>
          </a:xfrm>
          <a:prstGeom prst="line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21679" y="4541420"/>
            <a:ext cx="0" cy="625642"/>
          </a:xfrm>
          <a:prstGeom prst="line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8" idx="2"/>
          </p:cNvCxnSpPr>
          <p:nvPr/>
        </p:nvCxnSpPr>
        <p:spPr>
          <a:xfrm flipH="1">
            <a:off x="3565859" y="4168441"/>
            <a:ext cx="753978" cy="0"/>
          </a:xfrm>
          <a:prstGeom prst="line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3546307" y="5540041"/>
            <a:ext cx="753978" cy="0"/>
          </a:xfrm>
          <a:prstGeom prst="line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7497174" y="3795462"/>
            <a:ext cx="1403684" cy="2117558"/>
            <a:chOff x="2125579" y="3328737"/>
            <a:chExt cx="1403684" cy="2117558"/>
          </a:xfrm>
        </p:grpSpPr>
        <p:sp>
          <p:nvSpPr>
            <p:cNvPr id="24" name="椭圆 23"/>
            <p:cNvSpPr/>
            <p:nvPr/>
          </p:nvSpPr>
          <p:spPr>
            <a:xfrm>
              <a:off x="2125579" y="3328737"/>
              <a:ext cx="1403684" cy="7459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366210" y="35170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时间点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6" name="椭圆 25"/>
            <p:cNvSpPr/>
            <p:nvPr/>
          </p:nvSpPr>
          <p:spPr>
            <a:xfrm>
              <a:off x="2125579" y="4700337"/>
              <a:ext cx="1403684" cy="7459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366210" y="48886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时间点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485519" y="3795462"/>
            <a:ext cx="4581022" cy="1929245"/>
            <a:chOff x="-1051759" y="3328737"/>
            <a:chExt cx="4581022" cy="1929245"/>
          </a:xfrm>
        </p:grpSpPr>
        <p:sp>
          <p:nvSpPr>
            <p:cNvPr id="29" name="椭圆 28"/>
            <p:cNvSpPr/>
            <p:nvPr/>
          </p:nvSpPr>
          <p:spPr>
            <a:xfrm>
              <a:off x="2125579" y="3328737"/>
              <a:ext cx="1403684" cy="7459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366210" y="35170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时间点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-1051759" y="35170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情境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-1051759" y="48886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情境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662857" y="5167062"/>
            <a:ext cx="1403684" cy="745958"/>
            <a:chOff x="2125579" y="3328737"/>
            <a:chExt cx="1403684" cy="745958"/>
          </a:xfrm>
        </p:grpSpPr>
        <p:sp>
          <p:nvSpPr>
            <p:cNvPr id="34" name="椭圆 33"/>
            <p:cNvSpPr/>
            <p:nvPr/>
          </p:nvSpPr>
          <p:spPr>
            <a:xfrm>
              <a:off x="2125579" y="3328737"/>
              <a:ext cx="1403684" cy="7459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366210" y="35170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时间点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cxnSp>
        <p:nvCxnSpPr>
          <p:cNvPr id="36" name="直接连接符 35"/>
          <p:cNvCxnSpPr>
            <a:endCxn id="26" idx="0"/>
          </p:cNvCxnSpPr>
          <p:nvPr/>
        </p:nvCxnSpPr>
        <p:spPr>
          <a:xfrm>
            <a:off x="8199016" y="4541420"/>
            <a:ext cx="0" cy="625642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0364699" y="4541420"/>
            <a:ext cx="0" cy="625642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9" idx="2"/>
          </p:cNvCxnSpPr>
          <p:nvPr/>
        </p:nvCxnSpPr>
        <p:spPr>
          <a:xfrm flipH="1">
            <a:off x="8908879" y="4168441"/>
            <a:ext cx="753978" cy="0"/>
          </a:xfrm>
          <a:prstGeom prst="line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8889327" y="5540041"/>
            <a:ext cx="753978" cy="0"/>
          </a:xfrm>
          <a:prstGeom prst="line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538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5D889-C4F5-48A5-BE94-56A30FAC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415" y="2563040"/>
            <a:ext cx="10515600" cy="1325563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65544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19BCCF-8AA4-4A4F-9C28-99D7DFE5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zh-CN" altLang="en-US" sz="4000" dirty="0"/>
              <a:t>棉花糖测试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7A274-9955-46BE-BDF7-645E9D87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1960s</a:t>
            </a:r>
            <a:r>
              <a:rPr lang="zh-CN" altLang="en-US" sz="2000" dirty="0"/>
              <a:t>，斯坦福大学的</a:t>
            </a:r>
            <a:r>
              <a:rPr lang="en-US" altLang="zh-CN" sz="2000" dirty="0"/>
              <a:t>Walters Mischel</a:t>
            </a:r>
            <a:r>
              <a:rPr lang="zh-CN" altLang="en-US" sz="2000" dirty="0"/>
              <a:t>发明了棉花糖测试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后来</a:t>
            </a:r>
            <a:r>
              <a:rPr lang="en-US" altLang="zh-CN" sz="2000" dirty="0"/>
              <a:t>30</a:t>
            </a:r>
            <a:r>
              <a:rPr lang="zh-CN" altLang="en-US" sz="2000" dirty="0"/>
              <a:t>年的追踪数据显示，儿童在棉花糖测试中的表现可以预测他们未来的</a:t>
            </a:r>
            <a:r>
              <a:rPr lang="en-US" altLang="zh-CN" sz="2000" dirty="0"/>
              <a:t>SAT</a:t>
            </a:r>
            <a:r>
              <a:rPr lang="zh-CN" altLang="en-US" sz="2000" dirty="0"/>
              <a:t>分数，教育成就，</a:t>
            </a:r>
            <a:r>
              <a:rPr lang="en-US" altLang="zh-CN" sz="2000" dirty="0"/>
              <a:t>BMI</a:t>
            </a:r>
            <a:r>
              <a:rPr lang="zh-CN" altLang="en-US" sz="2000" dirty="0"/>
              <a:t>指数等生活结果变量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606046-C827-4A41-9417-8AF08D47D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8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911A6C77-6109-4F77-975B-C375615A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CB343D17-9934-455E-B326-2F39206BA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A8AA2B63-BFCD-40D0-B2D0-CB714D70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80834EBB-06EA-4C69-AF7A-D5A4E69D8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2D314EC1-63E0-43B5-9CD5-F25593B2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9577EB7D-16A7-4E05-9105-431E72966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1741C3-592F-47B5-93A0-66FC0BB97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73E5BE5-A26B-4DCA-805B-DE63E4DB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FFFFFF"/>
                </a:solidFill>
              </a:rPr>
              <a:t>关于棉花糖测验的争议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4E8CC8-D8D2-446D-AAA4-96D29FB80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00" r="9398"/>
          <a:stretch/>
        </p:blipFill>
        <p:spPr>
          <a:xfrm>
            <a:off x="498764" y="2558628"/>
            <a:ext cx="4796805" cy="356337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A329E-13D4-4C2E-BC48-1CFF8098A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569" y="2494450"/>
            <a:ext cx="5471529" cy="356315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Watts</a:t>
            </a:r>
            <a:r>
              <a:rPr lang="zh-CN" altLang="en-US" sz="2400" dirty="0"/>
              <a:t>等人（</a:t>
            </a:r>
            <a:r>
              <a:rPr lang="en-US" altLang="zh-CN" sz="2400" dirty="0"/>
              <a:t>2018</a:t>
            </a:r>
            <a:r>
              <a:rPr lang="zh-CN" altLang="en-US" sz="2400" dirty="0"/>
              <a:t>）重复了棉花糖测试对</a:t>
            </a:r>
            <a:r>
              <a:rPr lang="en-US" altLang="zh-CN" sz="2400" dirty="0"/>
              <a:t>15</a:t>
            </a:r>
            <a:r>
              <a:rPr lang="zh-CN" altLang="en-US" sz="2400" dirty="0"/>
              <a:t>岁学业成绩的预测力，得到的效应量仅为原研究的一半，而且大部分可以通过家庭背景等因素解释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大部分的变异来自于能否坚持最开始的</a:t>
            </a:r>
            <a:r>
              <a:rPr lang="en-US" altLang="zh-CN" sz="2400" dirty="0"/>
              <a:t>20s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659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99C040-C0DC-49CF-8CE2-C2B7FC16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5400" dirty="0"/>
              <a:t>延迟折扣（</a:t>
            </a:r>
            <a:r>
              <a:rPr lang="en-US" altLang="zh-CN" sz="5400" dirty="0"/>
              <a:t>delay discounting</a:t>
            </a:r>
            <a:r>
              <a:rPr lang="zh-CN" altLang="en-US" sz="5400" dirty="0"/>
              <a:t>）</a:t>
            </a:r>
          </a:p>
        </p:txBody>
      </p:sp>
      <p:grpSp>
        <p:nvGrpSpPr>
          <p:cNvPr id="28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D8938EB-8EE7-419B-81BA-E1DA111EC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61" t="1367" r="87" b="3"/>
          <a:stretch/>
        </p:blipFill>
        <p:spPr>
          <a:xfrm>
            <a:off x="5881665" y="1835861"/>
            <a:ext cx="5486401" cy="36817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0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19D400-5BB9-436C-942C-1E8BFFF4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4" y="891539"/>
            <a:ext cx="4898135" cy="134669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冲动性的神经基础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FA8EC-281F-4A47-AF2E-9F85F2AAB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83F74-F3DB-4AF7-A8F6-AB212510F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4" y="2399100"/>
            <a:ext cx="4878978" cy="364508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冲动性可能与前额叶皮层有关（</a:t>
            </a:r>
            <a:r>
              <a:rPr lang="en-US" altLang="zh-CN" sz="2000" dirty="0"/>
              <a:t>prefrontal cortex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奖赏加工：腹内侧前额叶（</a:t>
            </a:r>
            <a:r>
              <a:rPr lang="en-US" altLang="zh-CN" sz="2000" dirty="0"/>
              <a:t>VMPFC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抑制：背外侧、腹外侧前额叶（</a:t>
            </a:r>
            <a:r>
              <a:rPr lang="en-US" altLang="zh-CN" sz="2000" dirty="0"/>
              <a:t>DLPFC</a:t>
            </a:r>
            <a:r>
              <a:rPr lang="zh-CN" altLang="en-US" sz="2000" dirty="0"/>
              <a:t>、</a:t>
            </a:r>
            <a:r>
              <a:rPr lang="en-US" altLang="zh-CN" sz="2000" dirty="0"/>
              <a:t>VLPFC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自我：前扣带回、背内侧前额叶（</a:t>
            </a:r>
            <a:r>
              <a:rPr lang="en-US" altLang="zh-CN" sz="2000" dirty="0"/>
              <a:t>ACC</a:t>
            </a:r>
            <a:r>
              <a:rPr lang="zh-CN" altLang="en-US" sz="2000" dirty="0"/>
              <a:t>、</a:t>
            </a:r>
            <a:r>
              <a:rPr lang="en-US" altLang="zh-CN" sz="2000" dirty="0"/>
              <a:t>DMPFC</a:t>
            </a:r>
            <a:r>
              <a:rPr lang="zh-CN" altLang="en-US" sz="2000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02C4B2-B93B-413B-BAEC-7E7C0DD79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6" r="3" b="3"/>
          <a:stretch/>
        </p:blipFill>
        <p:spPr>
          <a:xfrm>
            <a:off x="6552330" y="891540"/>
            <a:ext cx="5639670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7119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PROBLEMSCORE" val="0.0"/>
  <p:tag name="ANONYMOUSPOLLING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2265</Words>
  <Application>Microsoft Office PowerPoint</Application>
  <PresentationFormat>宽屏</PresentationFormat>
  <Paragraphs>338</Paragraphs>
  <Slides>57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3" baseType="lpstr">
      <vt:lpstr>等线</vt:lpstr>
      <vt:lpstr>等线 Light</vt:lpstr>
      <vt:lpstr>Microsoft Yahei</vt:lpstr>
      <vt:lpstr>Arial</vt:lpstr>
      <vt:lpstr>Calibri</vt:lpstr>
      <vt:lpstr>Office 主题​​</vt:lpstr>
      <vt:lpstr>PowerPoint 演示文稿</vt:lpstr>
      <vt:lpstr>目录</vt:lpstr>
      <vt:lpstr>大五人格的子维度模型</vt:lpstr>
      <vt:lpstr>大五之外</vt:lpstr>
      <vt:lpstr>冲动性（impulsivity）</vt:lpstr>
      <vt:lpstr>棉花糖测试</vt:lpstr>
      <vt:lpstr>关于棉花糖测验的争议</vt:lpstr>
      <vt:lpstr>延迟折扣（delay discounting）</vt:lpstr>
      <vt:lpstr>冲动性的神经基础</vt:lpstr>
      <vt:lpstr>大五之外</vt:lpstr>
      <vt:lpstr>男性化/女性化(Masculinity/Femininity)</vt:lpstr>
      <vt:lpstr>男性化/女性化(Masculinity/Femininity)</vt:lpstr>
      <vt:lpstr>Bem的性别角色理论</vt:lpstr>
      <vt:lpstr>PowerPoint 演示文稿</vt:lpstr>
      <vt:lpstr>大五之外</vt:lpstr>
      <vt:lpstr>幽默</vt:lpstr>
      <vt:lpstr>作为人格特质的幽默</vt:lpstr>
      <vt:lpstr>大五之外</vt:lpstr>
      <vt:lpstr>黑暗三人格（The Dark Triad; Paulhus &amp; Williams, 2002）</vt:lpstr>
      <vt:lpstr>马基雅维利主义</vt:lpstr>
      <vt:lpstr>自恋</vt:lpstr>
      <vt:lpstr>思考：我们是否进入了一个自恋的时代？</vt:lpstr>
      <vt:lpstr>精神病态</vt:lpstr>
      <vt:lpstr>大五之外</vt:lpstr>
      <vt:lpstr>物质主义（Materialism）</vt:lpstr>
      <vt:lpstr>物质主义的后果</vt:lpstr>
      <vt:lpstr>破解物质主义</vt:lpstr>
      <vt:lpstr>大五之外</vt:lpstr>
      <vt:lpstr>诚实-谦卑（honesty-humility）</vt:lpstr>
      <vt:lpstr>HEXACO vs. Big Five</vt:lpstr>
      <vt:lpstr>诚实-谦卑</vt:lpstr>
      <vt:lpstr>目录</vt:lpstr>
      <vt:lpstr>人格类型与人格特质</vt:lpstr>
      <vt:lpstr>希波克拉底的体液说</vt:lpstr>
      <vt:lpstr>A型人格与B型人格</vt:lpstr>
      <vt:lpstr>PowerPoint 演示文稿</vt:lpstr>
      <vt:lpstr>PowerPoint 演示文稿</vt:lpstr>
      <vt:lpstr>Myers–Briggs Type Indicator (MBTI)</vt:lpstr>
      <vt:lpstr>PowerPoint 演示文稿</vt:lpstr>
      <vt:lpstr>人格类型理论的优势与缺点</vt:lpstr>
      <vt:lpstr>自下而上的人格聚类</vt:lpstr>
      <vt:lpstr>基于大五的人格聚类（Robins, 1996）</vt:lpstr>
      <vt:lpstr>基于大五的人格类型和外部指标的关系（Donnellan &amp; Robins, 2010）</vt:lpstr>
      <vt:lpstr>基于大五的人格聚类（Herzberg &amp; Roth, 2006）</vt:lpstr>
      <vt:lpstr>基于HEXACO的人格聚类（Daljeet et al., 2017）</vt:lpstr>
      <vt:lpstr>基于大数据的人格聚类（Gerlach et al., 2018)</vt:lpstr>
      <vt:lpstr>讨论：自下而上的人格类型</vt:lpstr>
      <vt:lpstr>目录</vt:lpstr>
      <vt:lpstr>Walter Mischel（1930-2018）</vt:lpstr>
      <vt:lpstr>人格心理学的危机</vt:lpstr>
      <vt:lpstr>人格系数</vt:lpstr>
      <vt:lpstr>行为表现的跨情境变化</vt:lpstr>
      <vt:lpstr>特质论者的回应</vt:lpstr>
      <vt:lpstr>危机的终结</vt:lpstr>
      <vt:lpstr>文化差异？</vt:lpstr>
      <vt:lpstr>English &amp; Chen （2007）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Luke</dc:creator>
  <cp:lastModifiedBy>Luke Wang</cp:lastModifiedBy>
  <cp:revision>2</cp:revision>
  <dcterms:created xsi:type="dcterms:W3CDTF">2020-03-10T08:44:39Z</dcterms:created>
  <dcterms:modified xsi:type="dcterms:W3CDTF">2025-03-11T04:34:17Z</dcterms:modified>
</cp:coreProperties>
</file>